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430" r:id="rId2"/>
    <p:sldId id="431" r:id="rId3"/>
    <p:sldId id="256" r:id="rId4"/>
    <p:sldId id="318" r:id="rId5"/>
    <p:sldId id="324" r:id="rId6"/>
    <p:sldId id="323" r:id="rId7"/>
    <p:sldId id="429" r:id="rId8"/>
    <p:sldId id="327" r:id="rId9"/>
    <p:sldId id="328" r:id="rId10"/>
    <p:sldId id="331" r:id="rId11"/>
    <p:sldId id="259" r:id="rId12"/>
    <p:sldId id="373" r:id="rId13"/>
    <p:sldId id="390" r:id="rId14"/>
    <p:sldId id="391" r:id="rId15"/>
    <p:sldId id="393" r:id="rId16"/>
    <p:sldId id="399" r:id="rId17"/>
    <p:sldId id="400" r:id="rId18"/>
    <p:sldId id="428" r:id="rId19"/>
    <p:sldId id="374" r:id="rId20"/>
    <p:sldId id="397" r:id="rId21"/>
    <p:sldId id="398" r:id="rId22"/>
    <p:sldId id="375" r:id="rId23"/>
    <p:sldId id="416" r:id="rId24"/>
    <p:sldId id="417" r:id="rId25"/>
    <p:sldId id="376" r:id="rId26"/>
    <p:sldId id="377" r:id="rId27"/>
    <p:sldId id="381" r:id="rId28"/>
    <p:sldId id="382" r:id="rId29"/>
    <p:sldId id="384" r:id="rId30"/>
    <p:sldId id="383" r:id="rId31"/>
    <p:sldId id="385" r:id="rId32"/>
    <p:sldId id="386" r:id="rId33"/>
    <p:sldId id="295" r:id="rId34"/>
    <p:sldId id="433" r:id="rId35"/>
    <p:sldId id="432" r:id="rId36"/>
    <p:sldId id="378" r:id="rId37"/>
  </p:sldIdLst>
  <p:sldSz cx="9144000" cy="5143500" type="screen16x9"/>
  <p:notesSz cx="6858000" cy="9144000"/>
  <p:embeddedFontLst>
    <p:embeddedFont>
      <p:font typeface="VNI-Avo" pitchFamily="2" charset="0"/>
      <p:regular r:id="rId39"/>
      <p:bold r:id="rId40"/>
      <p:italic r:id="rId41"/>
      <p:boldItalic r:id="rId42"/>
    </p:embeddedFont>
    <p:embeddedFont>
      <p:font typeface="Coiny" panose="020B0604020202020204" charset="0"/>
      <p:regular r:id="rId43"/>
    </p:embeddedFont>
    <p:embeddedFont>
      <p:font typeface="Patrick Hand" panose="020B0604020202020204" charset="0"/>
      <p:regular r:id="rId44"/>
    </p:embeddedFont>
    <p:embeddedFont>
      <p:font typeface="Lato" panose="020B0604020202020204" charset="0"/>
      <p:regular r:id="rId45"/>
    </p:embeddedFont>
    <p:embeddedFont>
      <p:font typeface="Trebuchet MS" panose="020B0603020202020204" pitchFamily="34" charset="0"/>
      <p:regular r:id="rId46"/>
      <p:bold r:id="rId47"/>
      <p:italic r:id="rId48"/>
      <p:boldItalic r:id="rId49"/>
    </p:embeddedFont>
    <p:embeddedFont>
      <p:font typeface="Calibri" panose="020F0502020204030204"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310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871"/>
    <a:srgbClr val="98DAED"/>
    <a:srgbClr val="FDCC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67" autoAdjust="0"/>
    <p:restoredTop sz="94660"/>
  </p:normalViewPr>
  <p:slideViewPr>
    <p:cSldViewPr snapToGrid="0">
      <p:cViewPr varScale="1">
        <p:scale>
          <a:sx n="85" d="100"/>
          <a:sy n="85" d="100"/>
        </p:scale>
        <p:origin x="642" y="-36"/>
      </p:cViewPr>
      <p:guideLst>
        <p:guide orient="horz" pos="3108"/>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77cf0412cd_0_1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77cf0412cd_0_1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“Cá nhân”: Làm việc cá nhân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pPr marL="158750" indent="0">
              <a:buNone/>
            </a:pPr>
            <a:r>
              <a:rPr lang="en-US"/>
              <a:t>GV tổ chức hoạt động học “Chia sẻ những việc đã làm thể hiện sự thân thiện với bạn bè trong lớp, hàng xóm” qua hoạt động “Kí ức vui vẻ”</a:t>
            </a:r>
          </a:p>
          <a:p>
            <a:pPr marL="158750" indent="0">
              <a:buNone/>
            </a:pPr>
            <a:r>
              <a:rPr lang="en-US"/>
              <a:t>Đồng thời, GV phát phiếu thảo luận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pPr marL="158750" indent="0">
              <a:buNone/>
            </a:pPr>
            <a:r>
              <a:rPr lang="en-US"/>
              <a:t>Trong hoạt động “Kí ức vui vẻ”, GV chia lớp thành các nhóm 4, nhóm trưởng mỗi nhóm sẽ là người dẫn dắt hoạt động trong nhóm mình, cho các thành viên chia sẻ với các thành viên khác, nhóm trưởng tập hợp lại những việc đã làm thể hiện sự thân thiện với bạn bè và ghi vào phần ý kiến chung của cá nhóm.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77cf0412cd_0_1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77cf0412cd_0_1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g77cf0412cd_0_3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0" name="Google Shape;1920;g77cf0412cd_0_3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g77cf0412cd_0_3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0" name="Google Shape;1920;g77cf0412cd_0_3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g77cf0412cd_0_3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0" name="Google Shape;1920;g77cf0412cd_0_3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g77cf0412cd_0_3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0" name="Google Shape;1920;g77cf0412cd_0_3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g77cf0412cd_0_3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0" name="Google Shape;1920;g77cf0412cd_0_3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9"/>
        <p:cNvGrpSpPr/>
        <p:nvPr/>
      </p:nvGrpSpPr>
      <p:grpSpPr>
        <a:xfrm>
          <a:off x="0" y="0"/>
          <a:ext cx="0" cy="0"/>
          <a:chOff x="0" y="0"/>
          <a:chExt cx="0" cy="0"/>
        </a:xfrm>
      </p:grpSpPr>
      <p:sp>
        <p:nvSpPr>
          <p:cNvPr id="2420" name="Google Shape;2420;g77cf0412cd_0_1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1" name="Google Shape;2421;g77cf0412cd_0_1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0"/>
        <p:cNvGrpSpPr/>
        <p:nvPr/>
      </p:nvGrpSpPr>
      <p:grpSpPr>
        <a:xfrm>
          <a:off x="0" y="0"/>
          <a:ext cx="0" cy="0"/>
          <a:chOff x="0" y="0"/>
          <a:chExt cx="0" cy="0"/>
        </a:xfrm>
      </p:grpSpPr>
      <p:sp>
        <p:nvSpPr>
          <p:cNvPr id="2881" name="Google Shape;2881;g77cf0412cd_0_1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2" name="Google Shape;2882;g77cf0412cd_0_1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Nguyên vật liệu tùy thuộc vào sự chuẩn bị của GV, đồ dùng GV dặn dò HS chuẩn bị từ trước.</a:t>
            </a:r>
          </a:p>
          <a:p>
            <a:pPr marL="0" lvl="0" indent="0" algn="l" rtl="0">
              <a:spcBef>
                <a:spcPts val="0"/>
              </a:spcBef>
              <a:spcAft>
                <a:spcPts val="0"/>
              </a:spcAft>
              <a:buNone/>
            </a:pPr>
            <a:r>
              <a:rPr lang="en-US"/>
              <a:t>“Chia sẻ”: GV cho HS chia sẻ ý tưởng (hình dáng, màu sắc) hộp thư niềm vui HS muốn làm dựa trên nguyên liệu đã chuẩn bị.</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0"/>
        <p:cNvGrpSpPr/>
        <p:nvPr/>
      </p:nvGrpSpPr>
      <p:grpSpPr>
        <a:xfrm>
          <a:off x="0" y="0"/>
          <a:ext cx="0" cy="0"/>
          <a:chOff x="0" y="0"/>
          <a:chExt cx="0" cy="0"/>
        </a:xfrm>
      </p:grpSpPr>
      <p:sp>
        <p:nvSpPr>
          <p:cNvPr id="2881" name="Google Shape;2881;g77cf0412cd_0_1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2" name="Google Shape;2882;g77cf0412cd_0_1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tổ chức cho HS làm “Hộp thư niềm vui” qua cuộc thi Nhà thiết kế tài ba</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pPr marL="158750" indent="0">
              <a:buNone/>
            </a:pPr>
            <a:r>
              <a:rPr lang="en-US"/>
              <a:t>GV tổ chức cho HS viết những điều tốt đẹp em muốn chia sẻ với bạn và tập viết thư hòa giải khi có mâu thuẫn.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yêu cầu HS nhớ lại những việc đã làm trong tháng để chuẩn bị cho việc tham gia buổi tổng kết tháng hành động</a:t>
            </a:r>
          </a:p>
          <a:p>
            <a:pPr marL="0" lvl="0" indent="0" algn="l" rtl="0">
              <a:spcBef>
                <a:spcPts val="0"/>
              </a:spcBef>
              <a:spcAft>
                <a:spcPts val="0"/>
              </a:spcAft>
              <a:buNone/>
            </a:pPr>
            <a:r>
              <a:rPr lang="en-US"/>
              <a:t> “Em là HS thân thiện”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0"/>
        <p:cNvGrpSpPr/>
        <p:nvPr/>
      </p:nvGrpSpPr>
      <p:grpSpPr>
        <a:xfrm>
          <a:off x="0" y="0"/>
          <a:ext cx="0" cy="0"/>
          <a:chOff x="0" y="0"/>
          <a:chExt cx="0" cy="0"/>
        </a:xfrm>
      </p:grpSpPr>
      <p:sp>
        <p:nvSpPr>
          <p:cNvPr id="3291" name="Google Shape;3291;g77cf0412cd_0_39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2" name="Google Shape;3292;g77cf0412cd_0_39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Đố</a:t>
            </a:r>
            <a:r>
              <a:rPr lang="en-US" baseline="0" dirty="0" smtClean="0"/>
              <a:t> </a:t>
            </a:r>
            <a:r>
              <a:rPr lang="en-US" baseline="0" dirty="0" err="1" smtClean="0"/>
              <a:t>em</a:t>
            </a:r>
            <a:endParaRPr lang="en-US" baseline="0" dirty="0" smtClean="0"/>
          </a:p>
          <a:p>
            <a:r>
              <a:rPr lang="en-US" baseline="0" dirty="0" smtClean="0"/>
              <a:t>GV </a:t>
            </a:r>
            <a:r>
              <a:rPr lang="en-US" baseline="0" dirty="0" err="1" smtClean="0"/>
              <a:t>hô</a:t>
            </a:r>
            <a:r>
              <a:rPr lang="en-US" baseline="0" dirty="0" smtClean="0"/>
              <a:t>: </a:t>
            </a:r>
            <a:r>
              <a:rPr lang="en-US" baseline="0" dirty="0" err="1" smtClean="0"/>
              <a:t>Đố</a:t>
            </a:r>
            <a:r>
              <a:rPr lang="en-US" baseline="0" dirty="0" smtClean="0"/>
              <a:t> </a:t>
            </a:r>
            <a:r>
              <a:rPr lang="en-US" baseline="0" dirty="0" err="1" smtClean="0"/>
              <a:t>em</a:t>
            </a:r>
            <a:r>
              <a:rPr lang="en-US" baseline="0" dirty="0" smtClean="0"/>
              <a:t> </a:t>
            </a:r>
            <a:r>
              <a:rPr lang="en-US" baseline="0" dirty="0" err="1" smtClean="0"/>
              <a:t>đố</a:t>
            </a:r>
            <a:r>
              <a:rPr lang="en-US" baseline="0" dirty="0" smtClean="0"/>
              <a:t> </a:t>
            </a:r>
            <a:r>
              <a:rPr lang="en-US" baseline="0" dirty="0" err="1" smtClean="0"/>
              <a:t>em</a:t>
            </a:r>
            <a:endParaRPr lang="en-US" baseline="0" dirty="0" smtClean="0"/>
          </a:p>
          <a:p>
            <a:r>
              <a:rPr lang="en-US" baseline="0" dirty="0" smtClean="0"/>
              <a:t>HS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đố</a:t>
            </a:r>
            <a:r>
              <a:rPr lang="en-US" baseline="0" dirty="0" smtClean="0"/>
              <a:t> </a:t>
            </a:r>
            <a:r>
              <a:rPr lang="en-US" baseline="0" dirty="0" err="1" smtClean="0"/>
              <a:t>gì</a:t>
            </a:r>
            <a:r>
              <a:rPr lang="en-US" baseline="0" dirty="0" smtClean="0"/>
              <a:t>? </a:t>
            </a:r>
            <a:r>
              <a:rPr lang="en-US" baseline="0" dirty="0" err="1" smtClean="0"/>
              <a:t>Đố</a:t>
            </a:r>
            <a:r>
              <a:rPr lang="en-US" baseline="0" dirty="0" smtClean="0"/>
              <a:t> </a:t>
            </a:r>
            <a:r>
              <a:rPr lang="en-US" baseline="0" dirty="0" err="1" smtClean="0"/>
              <a:t>gì</a:t>
            </a:r>
            <a:endParaRPr lang="en-US" baseline="0" dirty="0" smtClean="0"/>
          </a:p>
          <a:p>
            <a:r>
              <a:rPr lang="en-US" baseline="0" dirty="0" smtClean="0"/>
              <a:t>GV </a:t>
            </a:r>
            <a:r>
              <a:rPr lang="en-US" baseline="0" dirty="0" err="1" smtClean="0"/>
              <a:t>hô</a:t>
            </a:r>
            <a:r>
              <a:rPr lang="en-US" baseline="0" dirty="0" smtClean="0"/>
              <a:t>: </a:t>
            </a:r>
            <a:r>
              <a:rPr lang="en-US" baseline="0" dirty="0" err="1" smtClean="0"/>
              <a:t>Gộp</a:t>
            </a:r>
            <a:r>
              <a:rPr lang="en-US" baseline="0" dirty="0" smtClean="0"/>
              <a:t> 10 </a:t>
            </a:r>
            <a:r>
              <a:rPr lang="en-US" baseline="0" dirty="0" err="1" smtClean="0"/>
              <a:t>và</a:t>
            </a:r>
            <a:r>
              <a:rPr lang="en-US" baseline="0" dirty="0" smtClean="0"/>
              <a:t> </a:t>
            </a:r>
            <a:r>
              <a:rPr lang="en-US" baseline="0" dirty="0" err="1" smtClean="0"/>
              <a:t>mấy</a:t>
            </a:r>
            <a:r>
              <a:rPr lang="en-US" baseline="0" dirty="0" smtClean="0"/>
              <a:t> </a:t>
            </a:r>
            <a:r>
              <a:rPr lang="en-US" baseline="0" dirty="0" err="1" smtClean="0"/>
              <a:t>được</a:t>
            </a:r>
            <a:r>
              <a:rPr lang="en-US" baseline="0" dirty="0" smtClean="0"/>
              <a:t> 16: </a:t>
            </a:r>
            <a:r>
              <a:rPr lang="en-US" baseline="0" dirty="0" err="1" smtClean="0"/>
              <a:t>tương</a:t>
            </a:r>
            <a:r>
              <a:rPr lang="en-US" baseline="0" dirty="0" smtClean="0"/>
              <a:t> </a:t>
            </a:r>
            <a:r>
              <a:rPr lang="en-US" baseline="0" dirty="0" err="1" smtClean="0"/>
              <a:t>tự</a:t>
            </a:r>
            <a:r>
              <a:rPr lang="en-US" baseline="0" dirty="0" smtClean="0"/>
              <a:t> </a:t>
            </a:r>
            <a:r>
              <a:rPr lang="en-US" baseline="0" dirty="0" err="1" smtClean="0"/>
              <a:t>cho</a:t>
            </a:r>
            <a:r>
              <a:rPr lang="en-US" baseline="0" dirty="0" smtClean="0"/>
              <a:t> </a:t>
            </a:r>
            <a:r>
              <a:rPr lang="en-US" baseline="0" dirty="0" err="1" smtClean="0"/>
              <a:t>các</a:t>
            </a:r>
            <a:r>
              <a:rPr lang="en-US" baseline="0" dirty="0" smtClean="0"/>
              <a:t> </a:t>
            </a:r>
            <a:r>
              <a:rPr lang="en-US" baseline="0" dirty="0" err="1" smtClean="0"/>
              <a:t>số</a:t>
            </a:r>
            <a:r>
              <a:rPr lang="en-US" baseline="0" dirty="0" smtClean="0"/>
              <a:t> </a:t>
            </a:r>
            <a:r>
              <a:rPr lang="en-US" baseline="0" dirty="0" err="1" smtClean="0"/>
              <a:t>còn</a:t>
            </a:r>
            <a:r>
              <a:rPr lang="en-US" baseline="0" dirty="0" smtClean="0"/>
              <a:t> </a:t>
            </a:r>
            <a:r>
              <a:rPr lang="en-US" baseline="0" dirty="0" err="1" smtClean="0"/>
              <a:t>lại</a:t>
            </a:r>
            <a:endParaRPr lang="en-US" dirty="0"/>
          </a:p>
        </p:txBody>
      </p:sp>
      <p:sp>
        <p:nvSpPr>
          <p:cNvPr id="4" name="Slide Number Placeholder 3"/>
          <p:cNvSpPr>
            <a:spLocks noGrp="1"/>
          </p:cNvSpPr>
          <p:nvPr>
            <p:ph type="sldNum" sz="quarter" idx="10"/>
          </p:nvPr>
        </p:nvSpPr>
        <p:spPr/>
        <p:txBody>
          <a:bodyPr/>
          <a:lstStyle/>
          <a:p>
            <a:pPr marL="0" marR="0" lvl="0" indent="0" algn="r" defTabSz="956280" rtl="0" eaLnBrk="1" fontAlgn="auto" latinLnBrk="0" hangingPunct="1">
              <a:lnSpc>
                <a:spcPct val="100000"/>
              </a:lnSpc>
              <a:spcBef>
                <a:spcPts val="0"/>
              </a:spcBef>
              <a:spcAft>
                <a:spcPts val="0"/>
              </a:spcAft>
              <a:buClrTx/>
              <a:buSzTx/>
              <a:buFontTx/>
              <a:buNone/>
              <a:tabLst/>
              <a:defRPr/>
            </a:pPr>
            <a:fld id="{936E5206-4DE8-4E35-BE1B-AFB0DE63FE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5628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774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1643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g77cf0412cd_0_3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1" name="Google Shape;1421;g77cf0412cd_0_39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g77cf0412cd_0_3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1" name="Google Shape;1421;g77cf0412cd_0_39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Chọn 1 trong 2 clip. Clip trên có hình ảnh HS khi hát, clip dưới là chuẩn bài được học trong SGK Âm nhạc</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77cf0412cd_0_3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5" name="Google Shape;1705;g77cf0412cd_0_3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77cf0412cd_0_10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77cf0412cd_0_10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1924475" y="443575"/>
            <a:ext cx="5305500" cy="5305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subTitle" idx="1"/>
          </p:nvPr>
        </p:nvSpPr>
        <p:spPr>
          <a:xfrm>
            <a:off x="3529425" y="3892925"/>
            <a:ext cx="2085300" cy="48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2800">
                <a:solidFill>
                  <a:schemeClr val="dk1"/>
                </a:solidFill>
              </a:defRPr>
            </a:lvl2pPr>
            <a:lvl3pPr lvl="2" rtl="0">
              <a:lnSpc>
                <a:spcPct val="100000"/>
              </a:lnSpc>
              <a:spcBef>
                <a:spcPts val="0"/>
              </a:spcBef>
              <a:spcAft>
                <a:spcPts val="0"/>
              </a:spcAft>
              <a:buClr>
                <a:schemeClr val="dk1"/>
              </a:buClr>
              <a:buSzPts val="2800"/>
              <a:buNone/>
              <a:defRPr sz="2800">
                <a:solidFill>
                  <a:schemeClr val="dk1"/>
                </a:solidFill>
              </a:defRPr>
            </a:lvl3pPr>
            <a:lvl4pPr lvl="3" rtl="0">
              <a:lnSpc>
                <a:spcPct val="100000"/>
              </a:lnSpc>
              <a:spcBef>
                <a:spcPts val="0"/>
              </a:spcBef>
              <a:spcAft>
                <a:spcPts val="0"/>
              </a:spcAft>
              <a:buClr>
                <a:schemeClr val="dk1"/>
              </a:buClr>
              <a:buSzPts val="2800"/>
              <a:buNone/>
              <a:defRPr sz="2800">
                <a:solidFill>
                  <a:schemeClr val="dk1"/>
                </a:solidFill>
              </a:defRPr>
            </a:lvl4pPr>
            <a:lvl5pPr lvl="4" rtl="0">
              <a:lnSpc>
                <a:spcPct val="100000"/>
              </a:lnSpc>
              <a:spcBef>
                <a:spcPts val="0"/>
              </a:spcBef>
              <a:spcAft>
                <a:spcPts val="0"/>
              </a:spcAft>
              <a:buClr>
                <a:schemeClr val="dk1"/>
              </a:buClr>
              <a:buSzPts val="2800"/>
              <a:buNone/>
              <a:defRPr sz="2800">
                <a:solidFill>
                  <a:schemeClr val="dk1"/>
                </a:solidFill>
              </a:defRPr>
            </a:lvl5pPr>
            <a:lvl6pPr lvl="5" rtl="0">
              <a:lnSpc>
                <a:spcPct val="100000"/>
              </a:lnSpc>
              <a:spcBef>
                <a:spcPts val="0"/>
              </a:spcBef>
              <a:spcAft>
                <a:spcPts val="0"/>
              </a:spcAft>
              <a:buClr>
                <a:schemeClr val="dk1"/>
              </a:buClr>
              <a:buSzPts val="2800"/>
              <a:buNone/>
              <a:defRPr sz="2800">
                <a:solidFill>
                  <a:schemeClr val="dk1"/>
                </a:solidFill>
              </a:defRPr>
            </a:lvl6pPr>
            <a:lvl7pPr lvl="6" rtl="0">
              <a:lnSpc>
                <a:spcPct val="100000"/>
              </a:lnSpc>
              <a:spcBef>
                <a:spcPts val="0"/>
              </a:spcBef>
              <a:spcAft>
                <a:spcPts val="0"/>
              </a:spcAft>
              <a:buClr>
                <a:schemeClr val="dk1"/>
              </a:buClr>
              <a:buSzPts val="2800"/>
              <a:buNone/>
              <a:defRPr sz="2800">
                <a:solidFill>
                  <a:schemeClr val="dk1"/>
                </a:solidFill>
              </a:defRPr>
            </a:lvl7pPr>
            <a:lvl8pPr lvl="7" rtl="0">
              <a:lnSpc>
                <a:spcPct val="100000"/>
              </a:lnSpc>
              <a:spcBef>
                <a:spcPts val="0"/>
              </a:spcBef>
              <a:spcAft>
                <a:spcPts val="0"/>
              </a:spcAft>
              <a:buClr>
                <a:schemeClr val="dk1"/>
              </a:buClr>
              <a:buSzPts val="2800"/>
              <a:buNone/>
              <a:defRPr sz="2800">
                <a:solidFill>
                  <a:schemeClr val="dk1"/>
                </a:solidFill>
              </a:defRPr>
            </a:lvl8pPr>
            <a:lvl9pPr lvl="8" rtl="0">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11" name="Google Shape;11;p2"/>
          <p:cNvSpPr txBox="1">
            <a:spLocks noGrp="1"/>
          </p:cNvSpPr>
          <p:nvPr>
            <p:ph type="title"/>
          </p:nvPr>
        </p:nvSpPr>
        <p:spPr>
          <a:xfrm>
            <a:off x="3059600" y="847922"/>
            <a:ext cx="3035700" cy="1840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5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2428775" y="1958850"/>
            <a:ext cx="42864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3000">
                <a:solidFill>
                  <a:schemeClr val="dk2"/>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1" name="Google Shape;61;p11"/>
          <p:cNvSpPr/>
          <p:nvPr/>
        </p:nvSpPr>
        <p:spPr>
          <a:xfrm>
            <a:off x="-675" y="366900"/>
            <a:ext cx="9145500" cy="1084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1"/>
          <p:cNvSpPr txBox="1">
            <a:spLocks noGrp="1"/>
          </p:cNvSpPr>
          <p:nvPr>
            <p:ph type="title" idx="2"/>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63" name="Google Shape;63;p11"/>
          <p:cNvGrpSpPr/>
          <p:nvPr/>
        </p:nvGrpSpPr>
        <p:grpSpPr>
          <a:xfrm>
            <a:off x="-1200" y="4422605"/>
            <a:ext cx="9144287" cy="720905"/>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16">
    <p:bg>
      <p:bgPr>
        <a:solidFill>
          <a:schemeClr val="accent2"/>
        </a:solidFill>
        <a:effectLst/>
      </p:bgPr>
    </p:bg>
    <p:spTree>
      <p:nvGrpSpPr>
        <p:cNvPr id="1" name="Shape 67"/>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17">
    <p:bg>
      <p:bgPr>
        <a:solidFill>
          <a:schemeClr val="lt2"/>
        </a:solidFill>
        <a:effectLst/>
      </p:bgPr>
    </p:bg>
    <p:spTree>
      <p:nvGrpSpPr>
        <p:cNvPr id="1" name="Shape 68"/>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3">
  <p:cSld name="CUSTOM_18">
    <p:bg>
      <p:bgPr>
        <a:solidFill>
          <a:schemeClr val="dk2"/>
        </a:solidFill>
        <a:effectLst/>
      </p:bgPr>
    </p:bg>
    <p:spTree>
      <p:nvGrpSpPr>
        <p:cNvPr id="1" name="Shape 69"/>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4">
  <p:cSld name="CUSTOM_19">
    <p:bg>
      <p:bgPr>
        <a:solidFill>
          <a:schemeClr val="accent1"/>
        </a:solidFill>
        <a:effectLst/>
      </p:bgPr>
    </p:bg>
    <p:spTree>
      <p:nvGrpSpPr>
        <p:cNvPr id="1" name="Shape 70"/>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5">
  <p:cSld name="CUSTOM_20">
    <p:bg>
      <p:bgPr>
        <a:solidFill>
          <a:schemeClr val="accent3"/>
        </a:solidFill>
        <a:effectLst/>
      </p:bgPr>
    </p:bg>
    <p:spTree>
      <p:nvGrpSpPr>
        <p:cNvPr id="1" name="Shape 71"/>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CUSTOM_4">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4" name="Google Shape;74;p18">
            <a:hlinkClick r:id=""/>
          </p:cNvPr>
          <p:cNvSpPr txBox="1">
            <a:spLocks noGrp="1"/>
          </p:cNvSpPr>
          <p:nvPr>
            <p:ph type="title" idx="2"/>
          </p:nvPr>
        </p:nvSpPr>
        <p:spPr>
          <a:xfrm>
            <a:off x="720900"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5" name="Google Shape;75;p18">
            <a:hlinkClick r:id=""/>
          </p:cNvPr>
          <p:cNvSpPr txBox="1">
            <a:spLocks noGrp="1"/>
          </p:cNvSpPr>
          <p:nvPr>
            <p:ph type="title" idx="3"/>
          </p:nvPr>
        </p:nvSpPr>
        <p:spPr>
          <a:xfrm>
            <a:off x="2715175"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6" name="Google Shape;76;p18">
            <a:hlinkClick r:id=""/>
          </p:cNvPr>
          <p:cNvSpPr txBox="1">
            <a:spLocks noGrp="1"/>
          </p:cNvSpPr>
          <p:nvPr>
            <p:ph type="title" idx="4"/>
          </p:nvPr>
        </p:nvSpPr>
        <p:spPr>
          <a:xfrm>
            <a:off x="4709450"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7" name="Google Shape;77;p18">
            <a:hlinkClick r:id=""/>
          </p:cNvPr>
          <p:cNvSpPr txBox="1">
            <a:spLocks noGrp="1"/>
          </p:cNvSpPr>
          <p:nvPr>
            <p:ph type="title" idx="5"/>
          </p:nvPr>
        </p:nvSpPr>
        <p:spPr>
          <a:xfrm>
            <a:off x="6703726"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8" name="Google Shape;78;p18">
            <a:hlinkClick r:id=""/>
          </p:cNvPr>
          <p:cNvSpPr txBox="1">
            <a:spLocks noGrp="1"/>
          </p:cNvSpPr>
          <p:nvPr>
            <p:ph type="subTitle" idx="1"/>
          </p:nvPr>
        </p:nvSpPr>
        <p:spPr>
          <a:xfrm>
            <a:off x="1599200" y="4008300"/>
            <a:ext cx="5956800" cy="5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2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1">
  <p:cSld name="CUSTOM_3">
    <p:spTree>
      <p:nvGrpSpPr>
        <p:cNvPr id="1" name="Shape 79"/>
        <p:cNvGrpSpPr/>
        <p:nvPr/>
      </p:nvGrpSpPr>
      <p:grpSpPr>
        <a:xfrm>
          <a:off x="0" y="0"/>
          <a:ext cx="0" cy="0"/>
          <a:chOff x="0" y="0"/>
          <a:chExt cx="0" cy="0"/>
        </a:xfrm>
      </p:grpSpPr>
      <p:sp>
        <p:nvSpPr>
          <p:cNvPr id="80" name="Google Shape;80;p19"/>
          <p:cNvSpPr/>
          <p:nvPr/>
        </p:nvSpPr>
        <p:spPr>
          <a:xfrm>
            <a:off x="-675" y="366900"/>
            <a:ext cx="9145500" cy="10842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9"/>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82" name="Google Shape;82;p19"/>
          <p:cNvGrpSpPr/>
          <p:nvPr/>
        </p:nvGrpSpPr>
        <p:grpSpPr>
          <a:xfrm>
            <a:off x="-1200" y="4422605"/>
            <a:ext cx="9144287" cy="720905"/>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19"/>
          <p:cNvSpPr txBox="1">
            <a:spLocks noGrp="1"/>
          </p:cNvSpPr>
          <p:nvPr>
            <p:ph type="title" idx="2"/>
          </p:nvPr>
        </p:nvSpPr>
        <p:spPr>
          <a:xfrm>
            <a:off x="611025" y="2335750"/>
            <a:ext cx="2609400" cy="12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p:cNvPr>
          <p:cNvSpPr txBox="1">
            <a:spLocks noGrp="1"/>
          </p:cNvSpPr>
          <p:nvPr>
            <p:ph type="title" idx="3"/>
          </p:nvPr>
        </p:nvSpPr>
        <p:spPr>
          <a:xfrm>
            <a:off x="4739550" y="1893275"/>
            <a:ext cx="1418400" cy="610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p:cNvPr>
          <p:cNvSpPr txBox="1">
            <a:spLocks noGrp="1"/>
          </p:cNvSpPr>
          <p:nvPr>
            <p:ph type="title" idx="4"/>
          </p:nvPr>
        </p:nvSpPr>
        <p:spPr>
          <a:xfrm>
            <a:off x="4739550" y="2632450"/>
            <a:ext cx="1418400" cy="610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p:cNvPr>
          <p:cNvSpPr txBox="1">
            <a:spLocks noGrp="1"/>
          </p:cNvSpPr>
          <p:nvPr>
            <p:ph type="title" idx="5"/>
          </p:nvPr>
        </p:nvSpPr>
        <p:spPr>
          <a:xfrm>
            <a:off x="4739550" y="3371625"/>
            <a:ext cx="1418400" cy="610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2">
  <p:cSld name="CUSTOM_10">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535198" y="2101300"/>
            <a:ext cx="4598100" cy="1759200"/>
          </a:xfrm>
          <a:prstGeom prst="rect">
            <a:avLst/>
          </a:prstGeom>
        </p:spPr>
        <p:txBody>
          <a:bodyPr spcFirstLastPara="1" wrap="square" lIns="91425" tIns="91425" rIns="91425" bIns="91425" anchor="t" anchorCtr="0">
            <a:noAutofit/>
          </a:bodyPr>
          <a:lstStyle>
            <a:lvl1pPr marL="457200" lvl="0" indent="-355600" rtl="0">
              <a:lnSpc>
                <a:spcPct val="100000"/>
              </a:lnSpc>
              <a:spcBef>
                <a:spcPts val="0"/>
              </a:spcBef>
              <a:spcAft>
                <a:spcPts val="0"/>
              </a:spcAft>
              <a:buSzPts val="2000"/>
              <a:buChar char="●"/>
              <a:defRPr/>
            </a:lvl1pPr>
            <a:lvl2pPr marL="914400" lvl="1" indent="-342900" algn="ctr" rtl="0">
              <a:spcBef>
                <a:spcPts val="0"/>
              </a:spcBef>
              <a:spcAft>
                <a:spcPts val="0"/>
              </a:spcAft>
              <a:buSzPts val="1800"/>
              <a:buChar char="○"/>
              <a:defRPr sz="1800"/>
            </a:lvl2pPr>
            <a:lvl3pPr marL="1371600" lvl="2" indent="-342900" algn="ctr" rtl="0">
              <a:spcBef>
                <a:spcPts val="1600"/>
              </a:spcBef>
              <a:spcAft>
                <a:spcPts val="0"/>
              </a:spcAft>
              <a:buSzPts val="1800"/>
              <a:buChar char="■"/>
              <a:defRPr sz="1800"/>
            </a:lvl3pPr>
            <a:lvl4pPr marL="1828800" lvl="3" indent="-342900" algn="ctr" rtl="0">
              <a:spcBef>
                <a:spcPts val="1600"/>
              </a:spcBef>
              <a:spcAft>
                <a:spcPts val="0"/>
              </a:spcAft>
              <a:buSzPts val="1800"/>
              <a:buChar char="●"/>
              <a:defRPr sz="1800"/>
            </a:lvl4pPr>
            <a:lvl5pPr marL="2286000" lvl="4" indent="-342900" algn="ctr" rtl="0">
              <a:spcBef>
                <a:spcPts val="1600"/>
              </a:spcBef>
              <a:spcAft>
                <a:spcPts val="0"/>
              </a:spcAft>
              <a:buSzPts val="1800"/>
              <a:buChar char="○"/>
              <a:defRPr sz="1800"/>
            </a:lvl5pPr>
            <a:lvl6pPr marL="2743200" lvl="5" indent="-342900" algn="ctr" rtl="0">
              <a:spcBef>
                <a:spcPts val="1600"/>
              </a:spcBef>
              <a:spcAft>
                <a:spcPts val="0"/>
              </a:spcAft>
              <a:buSzPts val="1800"/>
              <a:buChar char="■"/>
              <a:defRPr sz="1800"/>
            </a:lvl6pPr>
            <a:lvl7pPr marL="3200400" lvl="6" indent="-342900" algn="ctr" rtl="0">
              <a:spcBef>
                <a:spcPts val="1600"/>
              </a:spcBef>
              <a:spcAft>
                <a:spcPts val="0"/>
              </a:spcAft>
              <a:buSzPts val="1800"/>
              <a:buChar char="●"/>
              <a:defRPr sz="1800"/>
            </a:lvl7pPr>
            <a:lvl8pPr marL="3657600" lvl="7" indent="-342900" algn="ctr" rtl="0">
              <a:spcBef>
                <a:spcPts val="1600"/>
              </a:spcBef>
              <a:spcAft>
                <a:spcPts val="0"/>
              </a:spcAft>
              <a:buSzPts val="1800"/>
              <a:buChar char="○"/>
              <a:defRPr sz="1800"/>
            </a:lvl8pPr>
            <a:lvl9pPr marL="4114800" lvl="8" indent="-342900" algn="ctr" rtl="0">
              <a:spcBef>
                <a:spcPts val="1600"/>
              </a:spcBef>
              <a:spcAft>
                <a:spcPts val="1600"/>
              </a:spcAft>
              <a:buSzPts val="1800"/>
              <a:buChar char="■"/>
              <a:defRPr sz="1800"/>
            </a:lvl9pPr>
          </a:lstStyle>
          <a:p>
            <a:endParaRPr/>
          </a:p>
        </p:txBody>
      </p:sp>
      <p:sp>
        <p:nvSpPr>
          <p:cNvPr id="91" name="Google Shape;91;p20"/>
          <p:cNvSpPr/>
          <p:nvPr/>
        </p:nvSpPr>
        <p:spPr>
          <a:xfrm>
            <a:off x="-675" y="366900"/>
            <a:ext cx="9145500" cy="10842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0"/>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93" name="Google Shape;93;p20"/>
          <p:cNvGrpSpPr/>
          <p:nvPr/>
        </p:nvGrpSpPr>
        <p:grpSpPr>
          <a:xfrm>
            <a:off x="-1200" y="4422605"/>
            <a:ext cx="9144287" cy="720905"/>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1200" y="2571750"/>
            <a:ext cx="9159900" cy="1851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3"/>
          <p:cNvGrpSpPr/>
          <p:nvPr/>
        </p:nvGrpSpPr>
        <p:grpSpPr>
          <a:xfrm>
            <a:off x="-1533" y="4422632"/>
            <a:ext cx="9150702" cy="720905"/>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3"/>
          <p:cNvSpPr txBox="1">
            <a:spLocks noGrp="1"/>
          </p:cNvSpPr>
          <p:nvPr>
            <p:ph type="subTitle" idx="1"/>
          </p:nvPr>
        </p:nvSpPr>
        <p:spPr>
          <a:xfrm>
            <a:off x="720900" y="1295431"/>
            <a:ext cx="3851100" cy="5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25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8" name="Google Shape;18;p3"/>
          <p:cNvSpPr txBox="1">
            <a:spLocks noGrp="1"/>
          </p:cNvSpPr>
          <p:nvPr>
            <p:ph type="title"/>
          </p:nvPr>
        </p:nvSpPr>
        <p:spPr>
          <a:xfrm>
            <a:off x="720900" y="554926"/>
            <a:ext cx="385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3">
  <p:cSld name="CUSTOM_5">
    <p:spTree>
      <p:nvGrpSpPr>
        <p:cNvPr id="1" name="Shape 96"/>
        <p:cNvGrpSpPr/>
        <p:nvPr/>
      </p:nvGrpSpPr>
      <p:grpSpPr>
        <a:xfrm>
          <a:off x="0" y="0"/>
          <a:ext cx="0" cy="0"/>
          <a:chOff x="0" y="0"/>
          <a:chExt cx="0" cy="0"/>
        </a:xfrm>
      </p:grpSpPr>
      <p:sp>
        <p:nvSpPr>
          <p:cNvPr id="97" name="Google Shape;97;p21"/>
          <p:cNvSpPr/>
          <p:nvPr/>
        </p:nvSpPr>
        <p:spPr>
          <a:xfrm>
            <a:off x="-7225" y="638275"/>
            <a:ext cx="9158400" cy="550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21"/>
          <p:cNvGrpSpPr/>
          <p:nvPr/>
        </p:nvGrpSpPr>
        <p:grpSpPr>
          <a:xfrm>
            <a:off x="-1200" y="4422605"/>
            <a:ext cx="9144287" cy="720905"/>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21">
            <a:hlinkClick r:id=""/>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1">
  <p:cSld name="CUSTOM">
    <p:spTree>
      <p:nvGrpSpPr>
        <p:cNvPr id="1" name="Shape 103"/>
        <p:cNvGrpSpPr/>
        <p:nvPr/>
      </p:nvGrpSpPr>
      <p:grpSpPr>
        <a:xfrm>
          <a:off x="0" y="0"/>
          <a:ext cx="0" cy="0"/>
          <a:chOff x="0" y="0"/>
          <a:chExt cx="0" cy="0"/>
        </a:xfrm>
      </p:grpSpPr>
      <p:sp>
        <p:nvSpPr>
          <p:cNvPr id="104" name="Google Shape;104;p22"/>
          <p:cNvSpPr/>
          <p:nvPr/>
        </p:nvSpPr>
        <p:spPr>
          <a:xfrm>
            <a:off x="-1200" y="2571750"/>
            <a:ext cx="9159900" cy="1851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 name="Google Shape;105;p22"/>
          <p:cNvGrpSpPr/>
          <p:nvPr/>
        </p:nvGrpSpPr>
        <p:grpSpPr>
          <a:xfrm>
            <a:off x="-1533" y="4422632"/>
            <a:ext cx="9150702" cy="720905"/>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22"/>
          <p:cNvSpPr txBox="1">
            <a:spLocks noGrp="1"/>
          </p:cNvSpPr>
          <p:nvPr>
            <p:ph type="title"/>
          </p:nvPr>
        </p:nvSpPr>
        <p:spPr>
          <a:xfrm>
            <a:off x="720900" y="554926"/>
            <a:ext cx="385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9" name="Google Shape;109;p22"/>
          <p:cNvSpPr txBox="1">
            <a:spLocks noGrp="1"/>
          </p:cNvSpPr>
          <p:nvPr>
            <p:ph type="subTitle" idx="1"/>
          </p:nvPr>
        </p:nvSpPr>
        <p:spPr>
          <a:xfrm>
            <a:off x="720900" y="1295331"/>
            <a:ext cx="3851100" cy="5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25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ly Title 1">
  <p:cSld name="CUSTOM_6">
    <p:spTree>
      <p:nvGrpSpPr>
        <p:cNvPr id="1" name="Shape 110"/>
        <p:cNvGrpSpPr/>
        <p:nvPr/>
      </p:nvGrpSpPr>
      <p:grpSpPr>
        <a:xfrm>
          <a:off x="0" y="0"/>
          <a:ext cx="0" cy="0"/>
          <a:chOff x="0" y="0"/>
          <a:chExt cx="0" cy="0"/>
        </a:xfrm>
      </p:grpSpPr>
      <p:sp>
        <p:nvSpPr>
          <p:cNvPr id="111" name="Google Shape;111;p23"/>
          <p:cNvSpPr/>
          <p:nvPr/>
        </p:nvSpPr>
        <p:spPr>
          <a:xfrm>
            <a:off x="-675" y="366900"/>
            <a:ext cx="9145500" cy="1084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3"/>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113" name="Google Shape;113;p23"/>
          <p:cNvGrpSpPr/>
          <p:nvPr/>
        </p:nvGrpSpPr>
        <p:grpSpPr>
          <a:xfrm>
            <a:off x="-1200" y="4422605"/>
            <a:ext cx="9144287" cy="720905"/>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4">
  <p:cSld name="CUSTOM_6_1">
    <p:spTree>
      <p:nvGrpSpPr>
        <p:cNvPr id="1" name="Shape 116"/>
        <p:cNvGrpSpPr/>
        <p:nvPr/>
      </p:nvGrpSpPr>
      <p:grpSpPr>
        <a:xfrm>
          <a:off x="0" y="0"/>
          <a:ext cx="0" cy="0"/>
          <a:chOff x="0" y="0"/>
          <a:chExt cx="0" cy="0"/>
        </a:xfrm>
      </p:grpSpPr>
      <p:sp>
        <p:nvSpPr>
          <p:cNvPr id="117" name="Google Shape;117;p24"/>
          <p:cNvSpPr/>
          <p:nvPr/>
        </p:nvSpPr>
        <p:spPr>
          <a:xfrm>
            <a:off x="-675" y="366900"/>
            <a:ext cx="9145500" cy="1084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4"/>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119" name="Google Shape;119;p24"/>
          <p:cNvGrpSpPr/>
          <p:nvPr/>
        </p:nvGrpSpPr>
        <p:grpSpPr>
          <a:xfrm>
            <a:off x="-1200" y="4422605"/>
            <a:ext cx="9144287" cy="720905"/>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24"/>
          <p:cNvSpPr txBox="1">
            <a:spLocks noGrp="1"/>
          </p:cNvSpPr>
          <p:nvPr>
            <p:ph type="title" idx="2"/>
          </p:nvPr>
        </p:nvSpPr>
        <p:spPr>
          <a:xfrm>
            <a:off x="1590350" y="2222711"/>
            <a:ext cx="5963400" cy="698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5">
  <p:cSld name="CUSTOM_7">
    <p:spTree>
      <p:nvGrpSpPr>
        <p:cNvPr id="1" name="Shape 123"/>
        <p:cNvGrpSpPr/>
        <p:nvPr/>
      </p:nvGrpSpPr>
      <p:grpSpPr>
        <a:xfrm>
          <a:off x="0" y="0"/>
          <a:ext cx="0" cy="0"/>
          <a:chOff x="0" y="0"/>
          <a:chExt cx="0" cy="0"/>
        </a:xfrm>
      </p:grpSpPr>
      <p:sp>
        <p:nvSpPr>
          <p:cNvPr id="124" name="Google Shape;124;p25"/>
          <p:cNvSpPr/>
          <p:nvPr/>
        </p:nvSpPr>
        <p:spPr>
          <a:xfrm>
            <a:off x="-7225" y="638275"/>
            <a:ext cx="9158400" cy="550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125;p25"/>
          <p:cNvGrpSpPr/>
          <p:nvPr/>
        </p:nvGrpSpPr>
        <p:grpSpPr>
          <a:xfrm>
            <a:off x="-1200" y="4422605"/>
            <a:ext cx="9144287" cy="720905"/>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 name="Google Shape;128;p25">
            <a:hlinkClick r:id=""/>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2">
  <p:cSld name="CUSTOM_1">
    <p:spTree>
      <p:nvGrpSpPr>
        <p:cNvPr id="1" name="Shape 130"/>
        <p:cNvGrpSpPr/>
        <p:nvPr/>
      </p:nvGrpSpPr>
      <p:grpSpPr>
        <a:xfrm>
          <a:off x="0" y="0"/>
          <a:ext cx="0" cy="0"/>
          <a:chOff x="0" y="0"/>
          <a:chExt cx="0" cy="0"/>
        </a:xfrm>
      </p:grpSpPr>
      <p:sp>
        <p:nvSpPr>
          <p:cNvPr id="131" name="Google Shape;131;p26"/>
          <p:cNvSpPr/>
          <p:nvPr/>
        </p:nvSpPr>
        <p:spPr>
          <a:xfrm>
            <a:off x="-1200" y="2571750"/>
            <a:ext cx="9159900" cy="1851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 name="Google Shape;132;p26"/>
          <p:cNvGrpSpPr/>
          <p:nvPr/>
        </p:nvGrpSpPr>
        <p:grpSpPr>
          <a:xfrm>
            <a:off x="-1533" y="4422632"/>
            <a:ext cx="9150702" cy="720905"/>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 name="Google Shape;135;p26"/>
          <p:cNvSpPr txBox="1">
            <a:spLocks noGrp="1"/>
          </p:cNvSpPr>
          <p:nvPr>
            <p:ph type="title"/>
          </p:nvPr>
        </p:nvSpPr>
        <p:spPr>
          <a:xfrm>
            <a:off x="720900" y="554926"/>
            <a:ext cx="385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6" name="Google Shape;136;p26"/>
          <p:cNvSpPr txBox="1">
            <a:spLocks noGrp="1"/>
          </p:cNvSpPr>
          <p:nvPr>
            <p:ph type="subTitle" idx="1"/>
          </p:nvPr>
        </p:nvSpPr>
        <p:spPr>
          <a:xfrm>
            <a:off x="720900" y="1300343"/>
            <a:ext cx="3851100" cy="5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25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6">
  <p:cSld name="CUSTOM_8">
    <p:spTree>
      <p:nvGrpSpPr>
        <p:cNvPr id="1" name="Shape 137"/>
        <p:cNvGrpSpPr/>
        <p:nvPr/>
      </p:nvGrpSpPr>
      <p:grpSpPr>
        <a:xfrm>
          <a:off x="0" y="0"/>
          <a:ext cx="0" cy="0"/>
          <a:chOff x="0" y="0"/>
          <a:chExt cx="0" cy="0"/>
        </a:xfrm>
      </p:grpSpPr>
      <p:sp>
        <p:nvSpPr>
          <p:cNvPr id="138" name="Google Shape;138;p27"/>
          <p:cNvSpPr/>
          <p:nvPr/>
        </p:nvSpPr>
        <p:spPr>
          <a:xfrm>
            <a:off x="-7225" y="638275"/>
            <a:ext cx="9158400" cy="550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 name="Google Shape;139;p27"/>
          <p:cNvGrpSpPr/>
          <p:nvPr/>
        </p:nvGrpSpPr>
        <p:grpSpPr>
          <a:xfrm>
            <a:off x="-1200" y="4422605"/>
            <a:ext cx="9144287" cy="720905"/>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142;p27">
            <a:hlinkClick r:id=""/>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ly Title 2">
  <p:cSld name="CUSTOM_11">
    <p:spTree>
      <p:nvGrpSpPr>
        <p:cNvPr id="1" name="Shape 144"/>
        <p:cNvGrpSpPr/>
        <p:nvPr/>
      </p:nvGrpSpPr>
      <p:grpSpPr>
        <a:xfrm>
          <a:off x="0" y="0"/>
          <a:ext cx="0" cy="0"/>
          <a:chOff x="0" y="0"/>
          <a:chExt cx="0" cy="0"/>
        </a:xfrm>
      </p:grpSpPr>
      <p:sp>
        <p:nvSpPr>
          <p:cNvPr id="145" name="Google Shape;145;p28"/>
          <p:cNvSpPr/>
          <p:nvPr/>
        </p:nvSpPr>
        <p:spPr>
          <a:xfrm>
            <a:off x="-675" y="366900"/>
            <a:ext cx="9145500" cy="10842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8"/>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147" name="Google Shape;147;p28"/>
          <p:cNvGrpSpPr/>
          <p:nvPr/>
        </p:nvGrpSpPr>
        <p:grpSpPr>
          <a:xfrm>
            <a:off x="-1200" y="4422605"/>
            <a:ext cx="9144287" cy="720905"/>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7">
  <p:cSld name="CUSTOM_11_1">
    <p:spTree>
      <p:nvGrpSpPr>
        <p:cNvPr id="1" name="Shape 150"/>
        <p:cNvGrpSpPr/>
        <p:nvPr/>
      </p:nvGrpSpPr>
      <p:grpSpPr>
        <a:xfrm>
          <a:off x="0" y="0"/>
          <a:ext cx="0" cy="0"/>
          <a:chOff x="0" y="0"/>
          <a:chExt cx="0" cy="0"/>
        </a:xfrm>
      </p:grpSpPr>
      <p:sp>
        <p:nvSpPr>
          <p:cNvPr id="151" name="Google Shape;151;p29"/>
          <p:cNvSpPr/>
          <p:nvPr/>
        </p:nvSpPr>
        <p:spPr>
          <a:xfrm>
            <a:off x="-675" y="366900"/>
            <a:ext cx="9145500" cy="10842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153" name="Google Shape;153;p29"/>
          <p:cNvSpPr txBox="1">
            <a:spLocks noGrp="1"/>
          </p:cNvSpPr>
          <p:nvPr>
            <p:ph type="title" idx="2"/>
          </p:nvPr>
        </p:nvSpPr>
        <p:spPr>
          <a:xfrm>
            <a:off x="1590350" y="1873750"/>
            <a:ext cx="5963400" cy="212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200" y="4422605"/>
            <a:ext cx="9144287" cy="720905"/>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8">
  <p:cSld name="CUSTOM_12">
    <p:spTree>
      <p:nvGrpSpPr>
        <p:cNvPr id="1" name="Shape 157"/>
        <p:cNvGrpSpPr/>
        <p:nvPr/>
      </p:nvGrpSpPr>
      <p:grpSpPr>
        <a:xfrm>
          <a:off x="0" y="0"/>
          <a:ext cx="0" cy="0"/>
          <a:chOff x="0" y="0"/>
          <a:chExt cx="0" cy="0"/>
        </a:xfrm>
      </p:grpSpPr>
      <p:sp>
        <p:nvSpPr>
          <p:cNvPr id="158" name="Google Shape;158;p30"/>
          <p:cNvSpPr/>
          <p:nvPr/>
        </p:nvSpPr>
        <p:spPr>
          <a:xfrm>
            <a:off x="-675" y="366900"/>
            <a:ext cx="9145500" cy="10842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0"/>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160" name="Google Shape;160;p30"/>
          <p:cNvSpPr txBox="1">
            <a:spLocks noGrp="1"/>
          </p:cNvSpPr>
          <p:nvPr>
            <p:ph type="title" idx="2"/>
          </p:nvPr>
        </p:nvSpPr>
        <p:spPr>
          <a:xfrm>
            <a:off x="1590350" y="1873750"/>
            <a:ext cx="5963400" cy="53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200" y="4422605"/>
            <a:ext cx="9144287" cy="720905"/>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grpSp>
        <p:nvGrpSpPr>
          <p:cNvPr id="20" name="Google Shape;20;p4"/>
          <p:cNvGrpSpPr/>
          <p:nvPr/>
        </p:nvGrpSpPr>
        <p:grpSpPr>
          <a:xfrm>
            <a:off x="-242443" y="313350"/>
            <a:ext cx="9544819" cy="874613"/>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4"/>
          <p:cNvSpPr txBox="1">
            <a:spLocks noGrp="1"/>
          </p:cNvSpPr>
          <p:nvPr>
            <p:ph type="body" idx="1"/>
          </p:nvPr>
        </p:nvSpPr>
        <p:spPr>
          <a:xfrm>
            <a:off x="613050" y="1323875"/>
            <a:ext cx="7929300" cy="2872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AutoNum type="arabicPeriod"/>
              <a:defRPr sz="1200"/>
            </a:lvl1pPr>
            <a:lvl2pPr marL="914400" lvl="1" indent="-304800" rtl="0">
              <a:spcBef>
                <a:spcPts val="1600"/>
              </a:spcBef>
              <a:spcAft>
                <a:spcPts val="0"/>
              </a:spcAft>
              <a:buClr>
                <a:srgbClr val="434343"/>
              </a:buClr>
              <a:buSzPts val="1200"/>
              <a:buFont typeface="Roboto Condensed Light"/>
              <a:buAutoNum type="alphaLcPeriod"/>
              <a:defRPr sz="1200"/>
            </a:lvl2pPr>
            <a:lvl3pPr marL="1371600" lvl="2" indent="-304800" rtl="0">
              <a:spcBef>
                <a:spcPts val="1600"/>
              </a:spcBef>
              <a:spcAft>
                <a:spcPts val="0"/>
              </a:spcAft>
              <a:buClr>
                <a:srgbClr val="434343"/>
              </a:buClr>
              <a:buSzPts val="1200"/>
              <a:buFont typeface="Roboto Condensed Light"/>
              <a:buAutoNum type="romanLcPeriod"/>
              <a:defRPr sz="1200"/>
            </a:lvl3pPr>
            <a:lvl4pPr marL="1828800" lvl="3" indent="-304800" rtl="0">
              <a:spcBef>
                <a:spcPts val="1600"/>
              </a:spcBef>
              <a:spcAft>
                <a:spcPts val="0"/>
              </a:spcAft>
              <a:buClr>
                <a:srgbClr val="434343"/>
              </a:buClr>
              <a:buSzPts val="1200"/>
              <a:buFont typeface="Roboto Condensed Light"/>
              <a:buAutoNum type="arabicPeriod"/>
              <a:defRPr sz="1200"/>
            </a:lvl4pPr>
            <a:lvl5pPr marL="2286000" lvl="4" indent="-304800" rtl="0">
              <a:spcBef>
                <a:spcPts val="1600"/>
              </a:spcBef>
              <a:spcAft>
                <a:spcPts val="0"/>
              </a:spcAft>
              <a:buClr>
                <a:srgbClr val="434343"/>
              </a:buClr>
              <a:buSzPts val="1200"/>
              <a:buFont typeface="Roboto Condensed Light"/>
              <a:buAutoNum type="alphaLcPeriod"/>
              <a:defRPr sz="1200"/>
            </a:lvl5pPr>
            <a:lvl6pPr marL="2743200" lvl="5" indent="-304800" rtl="0">
              <a:spcBef>
                <a:spcPts val="1600"/>
              </a:spcBef>
              <a:spcAft>
                <a:spcPts val="0"/>
              </a:spcAft>
              <a:buClr>
                <a:srgbClr val="434343"/>
              </a:buClr>
              <a:buSzPts val="1200"/>
              <a:buFont typeface="Roboto Condensed Light"/>
              <a:buAutoNum type="romanLcPeriod"/>
              <a:defRPr sz="1200"/>
            </a:lvl6pPr>
            <a:lvl7pPr marL="3200400" lvl="6" indent="-304800" rtl="0">
              <a:spcBef>
                <a:spcPts val="1600"/>
              </a:spcBef>
              <a:spcAft>
                <a:spcPts val="0"/>
              </a:spcAft>
              <a:buClr>
                <a:srgbClr val="434343"/>
              </a:buClr>
              <a:buSzPts val="1200"/>
              <a:buFont typeface="Roboto Condensed Light"/>
              <a:buAutoNum type="arabicPeriod"/>
              <a:defRPr sz="1200"/>
            </a:lvl7pPr>
            <a:lvl8pPr marL="3657600" lvl="7" indent="-304800" rtl="0">
              <a:spcBef>
                <a:spcPts val="1600"/>
              </a:spcBef>
              <a:spcAft>
                <a:spcPts val="0"/>
              </a:spcAft>
              <a:buClr>
                <a:srgbClr val="434343"/>
              </a:buClr>
              <a:buSzPts val="1200"/>
              <a:buFont typeface="Roboto Condensed Light"/>
              <a:buAutoNum type="alphaLcPeriod"/>
              <a:defRPr sz="1200"/>
            </a:lvl8pPr>
            <a:lvl9pPr marL="4114800" lvl="8" indent="-304800" rtl="0">
              <a:spcBef>
                <a:spcPts val="1600"/>
              </a:spcBef>
              <a:spcAft>
                <a:spcPts val="1600"/>
              </a:spcAft>
              <a:buClr>
                <a:srgbClr val="434343"/>
              </a:buClr>
              <a:buSzPts val="1200"/>
              <a:buFont typeface="Roboto Condensed Light"/>
              <a:buAutoNum type="romanLcPeriod"/>
              <a:defRPr sz="1200"/>
            </a:lvl9pPr>
          </a:lstStyle>
          <a:p>
            <a:endParaRPr/>
          </a:p>
        </p:txBody>
      </p:sp>
      <p:sp>
        <p:nvSpPr>
          <p:cNvPr id="26" name="Google Shape;26;p4"/>
          <p:cNvSpPr/>
          <p:nvPr/>
        </p:nvSpPr>
        <p:spPr>
          <a:xfrm>
            <a:off x="-1533" y="4560882"/>
            <a:ext cx="9150702"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27;p4"/>
          <p:cNvGrpSpPr/>
          <p:nvPr/>
        </p:nvGrpSpPr>
        <p:grpSpPr>
          <a:xfrm>
            <a:off x="-1533" y="4422632"/>
            <a:ext cx="9150702" cy="720905"/>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4"/>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3">
  <p:cSld name="CUSTOM_2">
    <p:spTree>
      <p:nvGrpSpPr>
        <p:cNvPr id="1" name="Shape 164"/>
        <p:cNvGrpSpPr/>
        <p:nvPr/>
      </p:nvGrpSpPr>
      <p:grpSpPr>
        <a:xfrm>
          <a:off x="0" y="0"/>
          <a:ext cx="0" cy="0"/>
          <a:chOff x="0" y="0"/>
          <a:chExt cx="0" cy="0"/>
        </a:xfrm>
      </p:grpSpPr>
      <p:sp>
        <p:nvSpPr>
          <p:cNvPr id="165" name="Google Shape;165;p31"/>
          <p:cNvSpPr/>
          <p:nvPr/>
        </p:nvSpPr>
        <p:spPr>
          <a:xfrm>
            <a:off x="-1200" y="2571750"/>
            <a:ext cx="9159900" cy="1851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31"/>
          <p:cNvGrpSpPr/>
          <p:nvPr/>
        </p:nvGrpSpPr>
        <p:grpSpPr>
          <a:xfrm>
            <a:off x="-1533" y="4422632"/>
            <a:ext cx="9150702" cy="720905"/>
            <a:chOff x="6554556" y="4623505"/>
            <a:chExt cx="7127825" cy="720905"/>
          </a:xfrm>
        </p:grpSpPr>
        <p:sp>
          <p:nvSpPr>
            <p:cNvPr id="167" name="Google Shape;167;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31"/>
          <p:cNvSpPr txBox="1">
            <a:spLocks noGrp="1"/>
          </p:cNvSpPr>
          <p:nvPr>
            <p:ph type="title"/>
          </p:nvPr>
        </p:nvSpPr>
        <p:spPr>
          <a:xfrm>
            <a:off x="720900" y="554926"/>
            <a:ext cx="385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0" name="Google Shape;170;p31"/>
          <p:cNvSpPr txBox="1">
            <a:spLocks noGrp="1"/>
          </p:cNvSpPr>
          <p:nvPr>
            <p:ph type="subTitle" idx="1"/>
          </p:nvPr>
        </p:nvSpPr>
        <p:spPr>
          <a:xfrm>
            <a:off x="720900" y="1310531"/>
            <a:ext cx="3851100" cy="5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25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9">
  <p:cSld name="CUSTOM_9">
    <p:spTree>
      <p:nvGrpSpPr>
        <p:cNvPr id="1" name="Shape 171"/>
        <p:cNvGrpSpPr/>
        <p:nvPr/>
      </p:nvGrpSpPr>
      <p:grpSpPr>
        <a:xfrm>
          <a:off x="0" y="0"/>
          <a:ext cx="0" cy="0"/>
          <a:chOff x="0" y="0"/>
          <a:chExt cx="0" cy="0"/>
        </a:xfrm>
      </p:grpSpPr>
      <p:sp>
        <p:nvSpPr>
          <p:cNvPr id="172" name="Google Shape;172;p32"/>
          <p:cNvSpPr/>
          <p:nvPr/>
        </p:nvSpPr>
        <p:spPr>
          <a:xfrm>
            <a:off x="-7225" y="638275"/>
            <a:ext cx="9158400" cy="550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 name="Google Shape;173;p32"/>
          <p:cNvGrpSpPr/>
          <p:nvPr/>
        </p:nvGrpSpPr>
        <p:grpSpPr>
          <a:xfrm>
            <a:off x="-1200" y="4422605"/>
            <a:ext cx="9144287" cy="720905"/>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2">
            <a:hlinkClick r:id=""/>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10">
  <p:cSld name="CUSTOM_13">
    <p:spTree>
      <p:nvGrpSpPr>
        <p:cNvPr id="1" name="Shape 178"/>
        <p:cNvGrpSpPr/>
        <p:nvPr/>
      </p:nvGrpSpPr>
      <p:grpSpPr>
        <a:xfrm>
          <a:off x="0" y="0"/>
          <a:ext cx="0" cy="0"/>
          <a:chOff x="0" y="0"/>
          <a:chExt cx="0" cy="0"/>
        </a:xfrm>
      </p:grpSpPr>
      <p:grpSp>
        <p:nvGrpSpPr>
          <p:cNvPr id="179" name="Google Shape;179;p33"/>
          <p:cNvGrpSpPr/>
          <p:nvPr/>
        </p:nvGrpSpPr>
        <p:grpSpPr>
          <a:xfrm>
            <a:off x="-1200" y="4422605"/>
            <a:ext cx="9144287" cy="720905"/>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33"/>
          <p:cNvSpPr/>
          <p:nvPr/>
        </p:nvSpPr>
        <p:spPr>
          <a:xfrm>
            <a:off x="-675" y="366900"/>
            <a:ext cx="9145500" cy="1084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3"/>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184" name="Google Shape;184;p33"/>
          <p:cNvSpPr txBox="1">
            <a:spLocks noGrp="1"/>
          </p:cNvSpPr>
          <p:nvPr>
            <p:ph type="title" idx="2"/>
          </p:nvPr>
        </p:nvSpPr>
        <p:spPr>
          <a:xfrm>
            <a:off x="1590350" y="1873750"/>
            <a:ext cx="5963400" cy="212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ly Title 3">
  <p:cSld name="CUSTOM_15">
    <p:spTree>
      <p:nvGrpSpPr>
        <p:cNvPr id="1" name="Shape 185"/>
        <p:cNvGrpSpPr/>
        <p:nvPr/>
      </p:nvGrpSpPr>
      <p:grpSpPr>
        <a:xfrm>
          <a:off x="0" y="0"/>
          <a:ext cx="0" cy="0"/>
          <a:chOff x="0" y="0"/>
          <a:chExt cx="0" cy="0"/>
        </a:xfrm>
      </p:grpSpPr>
      <p:grpSp>
        <p:nvGrpSpPr>
          <p:cNvPr id="186" name="Google Shape;186;p34"/>
          <p:cNvGrpSpPr/>
          <p:nvPr/>
        </p:nvGrpSpPr>
        <p:grpSpPr>
          <a:xfrm>
            <a:off x="-1200" y="4422605"/>
            <a:ext cx="9144287" cy="720905"/>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189;p34"/>
          <p:cNvSpPr/>
          <p:nvPr/>
        </p:nvSpPr>
        <p:spPr>
          <a:xfrm>
            <a:off x="-675" y="366900"/>
            <a:ext cx="9145500" cy="1084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4"/>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11">
  <p:cSld name="CUSTOM_15_1">
    <p:spTree>
      <p:nvGrpSpPr>
        <p:cNvPr id="1" name="Shape 191"/>
        <p:cNvGrpSpPr/>
        <p:nvPr/>
      </p:nvGrpSpPr>
      <p:grpSpPr>
        <a:xfrm>
          <a:off x="0" y="0"/>
          <a:ext cx="0" cy="0"/>
          <a:chOff x="0" y="0"/>
          <a:chExt cx="0" cy="0"/>
        </a:xfrm>
      </p:grpSpPr>
      <p:grpSp>
        <p:nvGrpSpPr>
          <p:cNvPr id="192" name="Google Shape;192;p35"/>
          <p:cNvGrpSpPr/>
          <p:nvPr/>
        </p:nvGrpSpPr>
        <p:grpSpPr>
          <a:xfrm>
            <a:off x="-1200" y="4422605"/>
            <a:ext cx="9144287" cy="720905"/>
            <a:chOff x="6554556" y="4623505"/>
            <a:chExt cx="7127825" cy="720905"/>
          </a:xfrm>
        </p:grpSpPr>
        <p:sp>
          <p:nvSpPr>
            <p:cNvPr id="193" name="Google Shape;193;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 name="Google Shape;195;p35"/>
          <p:cNvSpPr/>
          <p:nvPr/>
        </p:nvSpPr>
        <p:spPr>
          <a:xfrm>
            <a:off x="-675" y="366900"/>
            <a:ext cx="9145500" cy="1084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5"/>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197" name="Google Shape;197;p35">
            <a:hlinkClick r:id=""/>
          </p:cNvPr>
          <p:cNvSpPr txBox="1">
            <a:spLocks noGrp="1"/>
          </p:cNvSpPr>
          <p:nvPr>
            <p:ph type="title" idx="2"/>
          </p:nvPr>
        </p:nvSpPr>
        <p:spPr>
          <a:xfrm>
            <a:off x="4739550" y="1893275"/>
            <a:ext cx="1418400" cy="610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p:cNvPr>
          <p:cNvSpPr txBox="1">
            <a:spLocks noGrp="1"/>
          </p:cNvSpPr>
          <p:nvPr>
            <p:ph type="title" idx="3"/>
          </p:nvPr>
        </p:nvSpPr>
        <p:spPr>
          <a:xfrm>
            <a:off x="4739550" y="2632450"/>
            <a:ext cx="1418400" cy="610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p:cNvPr>
          <p:cNvSpPr txBox="1">
            <a:spLocks noGrp="1"/>
          </p:cNvSpPr>
          <p:nvPr>
            <p:ph type="title" idx="4"/>
          </p:nvPr>
        </p:nvSpPr>
        <p:spPr>
          <a:xfrm>
            <a:off x="4739550" y="3371625"/>
            <a:ext cx="1418400" cy="610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12">
  <p:cSld name="CUSTOM_15_1_1">
    <p:spTree>
      <p:nvGrpSpPr>
        <p:cNvPr id="1" name="Shape 200"/>
        <p:cNvGrpSpPr/>
        <p:nvPr/>
      </p:nvGrpSpPr>
      <p:grpSpPr>
        <a:xfrm>
          <a:off x="0" y="0"/>
          <a:ext cx="0" cy="0"/>
          <a:chOff x="0" y="0"/>
          <a:chExt cx="0" cy="0"/>
        </a:xfrm>
      </p:grpSpPr>
      <p:grpSp>
        <p:nvGrpSpPr>
          <p:cNvPr id="201" name="Google Shape;201;p36"/>
          <p:cNvGrpSpPr/>
          <p:nvPr/>
        </p:nvGrpSpPr>
        <p:grpSpPr>
          <a:xfrm>
            <a:off x="-1200" y="4422605"/>
            <a:ext cx="9144287" cy="720905"/>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 name="Google Shape;204;p36"/>
          <p:cNvSpPr/>
          <p:nvPr/>
        </p:nvSpPr>
        <p:spPr>
          <a:xfrm>
            <a:off x="-675" y="366900"/>
            <a:ext cx="9145500" cy="1084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6"/>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206" name="Google Shape;206;p36"/>
          <p:cNvSpPr txBox="1">
            <a:spLocks noGrp="1"/>
          </p:cNvSpPr>
          <p:nvPr>
            <p:ph type="title" idx="2"/>
          </p:nvPr>
        </p:nvSpPr>
        <p:spPr>
          <a:xfrm>
            <a:off x="1590350" y="1873750"/>
            <a:ext cx="5963400" cy="53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anks + Credits">
  <p:cSld name="CUSTOM_14">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321499" y="1619875"/>
            <a:ext cx="4980000" cy="4980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 name="Google Shape;209;p37"/>
          <p:cNvGrpSpPr/>
          <p:nvPr/>
        </p:nvGrpSpPr>
        <p:grpSpPr>
          <a:xfrm>
            <a:off x="-1533" y="4422632"/>
            <a:ext cx="9150702" cy="720905"/>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 name="Google Shape;212;p37"/>
          <p:cNvSpPr txBox="1"/>
          <p:nvPr/>
        </p:nvSpPr>
        <p:spPr>
          <a:xfrm>
            <a:off x="5014600" y="3469125"/>
            <a:ext cx="2988600" cy="48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solidFill>
                  <a:schemeClr val="dk1"/>
                </a:solidFill>
                <a:latin typeface="Lato" panose="020F0502020204030203"/>
                <a:ea typeface="Lato" panose="020F0502020204030203"/>
                <a:cs typeface="Lato" panose="020F0502020204030203"/>
                <a:sym typeface="Lato" panose="020F0502020204030203"/>
              </a:rPr>
              <a:t>CREDITS: This presentation template was created by Slidesgo, including icons by Flaticon, and infographics &amp; images by Freepik</a:t>
            </a:r>
            <a:endParaRPr sz="1000">
              <a:solidFill>
                <a:schemeClr val="dk1"/>
              </a:solidFill>
              <a:latin typeface="Lato" panose="020F0502020204030203"/>
              <a:ea typeface="Lato" panose="020F0502020204030203"/>
              <a:cs typeface="Lato" panose="020F0502020204030203"/>
              <a:sym typeface="Lato" panose="020F0502020204030203"/>
            </a:endParaRPr>
          </a:p>
        </p:txBody>
      </p:sp>
      <p:sp>
        <p:nvSpPr>
          <p:cNvPr id="213" name="Google Shape;213;p37"/>
          <p:cNvSpPr txBox="1">
            <a:spLocks noGrp="1"/>
          </p:cNvSpPr>
          <p:nvPr>
            <p:ph type="title"/>
          </p:nvPr>
        </p:nvSpPr>
        <p:spPr>
          <a:xfrm>
            <a:off x="2520338" y="698750"/>
            <a:ext cx="4099200" cy="56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6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14" name="Google Shape;214;p37"/>
          <p:cNvSpPr txBox="1">
            <a:spLocks noGrp="1"/>
          </p:cNvSpPr>
          <p:nvPr>
            <p:ph type="subTitle" idx="1"/>
          </p:nvPr>
        </p:nvSpPr>
        <p:spPr>
          <a:xfrm>
            <a:off x="5198860" y="3925150"/>
            <a:ext cx="2605200" cy="311400"/>
          </a:xfrm>
          <a:prstGeom prst="rect">
            <a:avLst/>
          </a:prstGeom>
        </p:spPr>
        <p:txBody>
          <a:bodyPr spcFirstLastPara="1" wrap="square" lIns="91425" tIns="91425" rIns="91425" bIns="91425" anchor="t" anchorCtr="0">
            <a:noAutofit/>
          </a:bodyPr>
          <a:lstStyle>
            <a:lvl1pPr lvl="0" algn="ctr" rtl="0">
              <a:lnSpc>
                <a:spcPct val="100000"/>
              </a:lnSpc>
              <a:spcBef>
                <a:spcPts val="300"/>
              </a:spcBef>
              <a:spcAft>
                <a:spcPts val="0"/>
              </a:spcAft>
              <a:buNone/>
              <a:defRPr sz="1200" b="0"/>
            </a:lvl1pPr>
            <a:lvl2pPr lvl="1" algn="ctr" rtl="0">
              <a:lnSpc>
                <a:spcPct val="100000"/>
              </a:lnSpc>
              <a:spcBef>
                <a:spcPts val="300"/>
              </a:spcBef>
              <a:spcAft>
                <a:spcPts val="0"/>
              </a:spcAft>
              <a:buNone/>
              <a:defRPr sz="1200"/>
            </a:lvl2pPr>
            <a:lvl3pPr lvl="2" algn="ctr" rtl="0">
              <a:lnSpc>
                <a:spcPct val="100000"/>
              </a:lnSpc>
              <a:spcBef>
                <a:spcPts val="300"/>
              </a:spcBef>
              <a:spcAft>
                <a:spcPts val="0"/>
              </a:spcAft>
              <a:buNone/>
              <a:defRPr sz="1200"/>
            </a:lvl3pPr>
            <a:lvl4pPr lvl="3" algn="ctr" rtl="0">
              <a:lnSpc>
                <a:spcPct val="100000"/>
              </a:lnSpc>
              <a:spcBef>
                <a:spcPts val="300"/>
              </a:spcBef>
              <a:spcAft>
                <a:spcPts val="0"/>
              </a:spcAft>
              <a:buNone/>
              <a:defRPr sz="1200"/>
            </a:lvl4pPr>
            <a:lvl5pPr lvl="4" algn="ctr" rtl="0">
              <a:lnSpc>
                <a:spcPct val="100000"/>
              </a:lnSpc>
              <a:spcBef>
                <a:spcPts val="300"/>
              </a:spcBef>
              <a:spcAft>
                <a:spcPts val="0"/>
              </a:spcAft>
              <a:buNone/>
              <a:defRPr sz="1200"/>
            </a:lvl5pPr>
            <a:lvl6pPr lvl="5" algn="ctr" rtl="0">
              <a:lnSpc>
                <a:spcPct val="100000"/>
              </a:lnSpc>
              <a:spcBef>
                <a:spcPts val="300"/>
              </a:spcBef>
              <a:spcAft>
                <a:spcPts val="0"/>
              </a:spcAft>
              <a:buNone/>
              <a:defRPr sz="1200"/>
            </a:lvl6pPr>
            <a:lvl7pPr lvl="6" algn="ctr" rtl="0">
              <a:lnSpc>
                <a:spcPct val="100000"/>
              </a:lnSpc>
              <a:spcBef>
                <a:spcPts val="300"/>
              </a:spcBef>
              <a:spcAft>
                <a:spcPts val="0"/>
              </a:spcAft>
              <a:buNone/>
              <a:defRPr sz="1200"/>
            </a:lvl7pPr>
            <a:lvl8pPr lvl="7" algn="ctr" rtl="0">
              <a:lnSpc>
                <a:spcPct val="100000"/>
              </a:lnSpc>
              <a:spcBef>
                <a:spcPts val="300"/>
              </a:spcBef>
              <a:spcAft>
                <a:spcPts val="0"/>
              </a:spcAft>
              <a:buNone/>
              <a:defRPr sz="1200"/>
            </a:lvl8pPr>
            <a:lvl9pPr lvl="8" algn="ctr" rtl="0">
              <a:lnSpc>
                <a:spcPct val="100000"/>
              </a:lnSpc>
              <a:spcBef>
                <a:spcPts val="300"/>
              </a:spcBef>
              <a:spcAft>
                <a:spcPts val="0"/>
              </a:spcAft>
              <a:buNone/>
              <a:defRPr sz="1200"/>
            </a:lvl9pPr>
          </a:lstStyle>
          <a:p>
            <a:endParaRPr/>
          </a:p>
        </p:txBody>
      </p:sp>
      <p:sp>
        <p:nvSpPr>
          <p:cNvPr id="215" name="Google Shape;215;p37"/>
          <p:cNvSpPr txBox="1">
            <a:spLocks noGrp="1"/>
          </p:cNvSpPr>
          <p:nvPr>
            <p:ph type="subTitle" idx="2"/>
          </p:nvPr>
        </p:nvSpPr>
        <p:spPr>
          <a:xfrm>
            <a:off x="2549600" y="1798522"/>
            <a:ext cx="4069200" cy="89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b="0"/>
            </a:lvl1pPr>
            <a:lvl2pPr lvl="1" algn="ctr" rtl="0">
              <a:lnSpc>
                <a:spcPct val="100000"/>
              </a:lnSpc>
              <a:spcBef>
                <a:spcPts val="1600"/>
              </a:spcBef>
              <a:spcAft>
                <a:spcPts val="0"/>
              </a:spcAft>
              <a:buNone/>
              <a:defRPr sz="1600"/>
            </a:lvl2pPr>
            <a:lvl3pPr lvl="2" algn="ctr" rtl="0">
              <a:lnSpc>
                <a:spcPct val="100000"/>
              </a:lnSpc>
              <a:spcBef>
                <a:spcPts val="1600"/>
              </a:spcBef>
              <a:spcAft>
                <a:spcPts val="0"/>
              </a:spcAft>
              <a:buNone/>
              <a:defRPr sz="1600"/>
            </a:lvl3pPr>
            <a:lvl4pPr lvl="3" algn="ctr" rtl="0">
              <a:lnSpc>
                <a:spcPct val="100000"/>
              </a:lnSpc>
              <a:spcBef>
                <a:spcPts val="1600"/>
              </a:spcBef>
              <a:spcAft>
                <a:spcPts val="0"/>
              </a:spcAft>
              <a:buNone/>
              <a:defRPr sz="1600"/>
            </a:lvl4pPr>
            <a:lvl5pPr lvl="4" algn="ctr" rtl="0">
              <a:lnSpc>
                <a:spcPct val="100000"/>
              </a:lnSpc>
              <a:spcBef>
                <a:spcPts val="1600"/>
              </a:spcBef>
              <a:spcAft>
                <a:spcPts val="0"/>
              </a:spcAft>
              <a:buNone/>
              <a:defRPr sz="1600"/>
            </a:lvl5pPr>
            <a:lvl6pPr lvl="5" algn="ctr" rtl="0">
              <a:lnSpc>
                <a:spcPct val="100000"/>
              </a:lnSpc>
              <a:spcBef>
                <a:spcPts val="1600"/>
              </a:spcBef>
              <a:spcAft>
                <a:spcPts val="0"/>
              </a:spcAft>
              <a:buNone/>
              <a:defRPr sz="1600"/>
            </a:lvl6pPr>
            <a:lvl7pPr lvl="6" algn="ctr" rtl="0">
              <a:lnSpc>
                <a:spcPct val="100000"/>
              </a:lnSpc>
              <a:spcBef>
                <a:spcPts val="1600"/>
              </a:spcBef>
              <a:spcAft>
                <a:spcPts val="0"/>
              </a:spcAft>
              <a:buNone/>
              <a:defRPr sz="1600"/>
            </a:lvl7pPr>
            <a:lvl8pPr lvl="7" algn="ctr" rtl="0">
              <a:lnSpc>
                <a:spcPct val="100000"/>
              </a:lnSpc>
              <a:spcBef>
                <a:spcPts val="1600"/>
              </a:spcBef>
              <a:spcAft>
                <a:spcPts val="0"/>
              </a:spcAft>
              <a:buNone/>
              <a:defRPr sz="1600"/>
            </a:lvl8pPr>
            <a:lvl9pPr lvl="8" algn="ctr" rtl="0">
              <a:lnSpc>
                <a:spcPct val="100000"/>
              </a:lnSpc>
              <a:spcBef>
                <a:spcPts val="1600"/>
              </a:spcBef>
              <a:spcAft>
                <a:spcPts val="1600"/>
              </a:spcAft>
              <a:buNone/>
              <a:defRPr sz="1600"/>
            </a:lvl9pPr>
          </a:lstStyle>
          <a:p>
            <a:endParaRPr/>
          </a:p>
        </p:txBody>
      </p:sp>
      <p:sp>
        <p:nvSpPr>
          <p:cNvPr id="216" name="Google Shape;216;p37"/>
          <p:cNvSpPr/>
          <p:nvPr/>
        </p:nvSpPr>
        <p:spPr>
          <a:xfrm>
            <a:off x="2806801" y="917525"/>
            <a:ext cx="565288" cy="451220"/>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7"/>
          <p:cNvSpPr/>
          <p:nvPr/>
        </p:nvSpPr>
        <p:spPr>
          <a:xfrm>
            <a:off x="472550" y="539500"/>
            <a:ext cx="1316952" cy="7648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p:txBody>
          <a:bodyPr/>
          <a:lstStyle/>
          <a:p>
            <a:fld id="{AB6325E0-8F25-4BC0-ADD0-87EF17F80CAD}" type="datetimeFigureOut">
              <a:rPr lang="en-US" smtClean="0"/>
              <a:t>12/2/2021</a:t>
            </a:fld>
            <a:endParaRPr lang="en-US"/>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072722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1732388" y="2578150"/>
            <a:ext cx="3570300" cy="1767300"/>
          </a:xfrm>
          <a:prstGeom prst="rect">
            <a:avLst/>
          </a:prstGeom>
        </p:spPr>
        <p:txBody>
          <a:bodyPr spcFirstLastPara="1" wrap="square" lIns="91425" tIns="91425" rIns="91425" bIns="91425" anchor="t" anchorCtr="0">
            <a:noAutofit/>
          </a:bodyPr>
          <a:lstStyle>
            <a:lvl1pPr marL="457200" marR="50800" lvl="0" indent="-317500">
              <a:lnSpc>
                <a:spcPct val="150000"/>
              </a:lnSpc>
              <a:spcBef>
                <a:spcPts val="0"/>
              </a:spcBef>
              <a:spcAft>
                <a:spcPts val="0"/>
              </a:spcAft>
              <a:buSzPts val="1400"/>
              <a:buChar char="●"/>
              <a:defRPr sz="1200"/>
            </a:lvl1pPr>
            <a:lvl2pPr marL="914400" lvl="1" indent="-304800">
              <a:spcBef>
                <a:spcPts val="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5"/>
          <p:cNvSpPr txBox="1">
            <a:spLocks noGrp="1"/>
          </p:cNvSpPr>
          <p:nvPr>
            <p:ph type="body" idx="2"/>
          </p:nvPr>
        </p:nvSpPr>
        <p:spPr>
          <a:xfrm>
            <a:off x="5302688" y="2578150"/>
            <a:ext cx="3242100" cy="1767300"/>
          </a:xfrm>
          <a:prstGeom prst="rect">
            <a:avLst/>
          </a:prstGeom>
        </p:spPr>
        <p:txBody>
          <a:bodyPr spcFirstLastPara="1" wrap="square" lIns="91425" tIns="91425" rIns="91425" bIns="91425" anchor="t" anchorCtr="0">
            <a:noAutofit/>
          </a:bodyPr>
          <a:lstStyle>
            <a:lvl1pPr marL="457200" marR="50800" lvl="0" indent="-317500">
              <a:lnSpc>
                <a:spcPct val="150000"/>
              </a:lnSpc>
              <a:spcBef>
                <a:spcPts val="0"/>
              </a:spcBef>
              <a:spcAft>
                <a:spcPts val="0"/>
              </a:spcAft>
              <a:buSzPts val="1400"/>
              <a:buChar char="●"/>
              <a:defRPr sz="1200"/>
            </a:lvl1pPr>
            <a:lvl2pPr marL="914400" lvl="1" indent="-304800">
              <a:spcBef>
                <a:spcPts val="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5"/>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5" name="Google Shape;35;p5"/>
          <p:cNvSpPr/>
          <p:nvPr/>
        </p:nvSpPr>
        <p:spPr>
          <a:xfrm>
            <a:off x="7344071" y="813874"/>
            <a:ext cx="507975" cy="405350"/>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a:off x="7917911" y="363001"/>
            <a:ext cx="1551417" cy="90102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404950" y="663200"/>
            <a:ext cx="1111413" cy="64548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p:nvPr/>
        </p:nvSpPr>
        <p:spPr>
          <a:xfrm>
            <a:off x="1376676" y="362997"/>
            <a:ext cx="478781" cy="38204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p:nvPr/>
        </p:nvSpPr>
        <p:spPr>
          <a:xfrm rot="10800000">
            <a:off x="7700525" y="1451960"/>
            <a:ext cx="1027850" cy="59704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675" y="366900"/>
            <a:ext cx="9145500" cy="1084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6"/>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
        <p:cNvGrpSpPr/>
        <p:nvPr/>
      </p:nvGrpSpPr>
      <p:grpSpPr>
        <a:xfrm>
          <a:off x="0" y="0"/>
          <a:ext cx="0" cy="0"/>
          <a:chOff x="0" y="0"/>
          <a:chExt cx="0" cy="0"/>
        </a:xfrm>
      </p:grpSpPr>
      <p:sp>
        <p:nvSpPr>
          <p:cNvPr id="44" name="Google Shape;44;p7"/>
          <p:cNvSpPr/>
          <p:nvPr/>
        </p:nvSpPr>
        <p:spPr>
          <a:xfrm>
            <a:off x="-675" y="366900"/>
            <a:ext cx="9145500" cy="10842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7"/>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46" name="Google Shape;46;p7"/>
          <p:cNvGrpSpPr/>
          <p:nvPr/>
        </p:nvGrpSpPr>
        <p:grpSpPr>
          <a:xfrm>
            <a:off x="-1200" y="4422605"/>
            <a:ext cx="9144287" cy="720905"/>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7"/>
          <p:cNvSpPr txBox="1">
            <a:spLocks noGrp="1"/>
          </p:cNvSpPr>
          <p:nvPr>
            <p:ph type="title" idx="2"/>
          </p:nvPr>
        </p:nvSpPr>
        <p:spPr>
          <a:xfrm>
            <a:off x="1448975" y="1873750"/>
            <a:ext cx="6246300" cy="2124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388100" y="1183850"/>
            <a:ext cx="6367800" cy="26235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
        <p:cNvGrpSpPr/>
        <p:nvPr/>
      </p:nvGrpSpPr>
      <p:grpSpPr>
        <a:xfrm>
          <a:off x="0" y="0"/>
          <a:ext cx="0" cy="0"/>
          <a:chOff x="0" y="0"/>
          <a:chExt cx="0" cy="0"/>
        </a:xfrm>
      </p:grpSpPr>
      <p:sp>
        <p:nvSpPr>
          <p:cNvPr id="53" name="Google Shape;53;p9"/>
          <p:cNvSpPr/>
          <p:nvPr/>
        </p:nvSpPr>
        <p:spPr>
          <a:xfrm>
            <a:off x="4572000" y="-125"/>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9"/>
          <p:cNvSpPr txBox="1">
            <a:spLocks noGrp="1"/>
          </p:cNvSpPr>
          <p:nvPr>
            <p:ph type="title"/>
          </p:nvPr>
        </p:nvSpPr>
        <p:spPr>
          <a:xfrm>
            <a:off x="591925" y="1233175"/>
            <a:ext cx="32778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5" name="Google Shape;55;p9"/>
          <p:cNvSpPr txBox="1">
            <a:spLocks noGrp="1"/>
          </p:cNvSpPr>
          <p:nvPr>
            <p:ph type="subTitle" idx="1"/>
          </p:nvPr>
        </p:nvSpPr>
        <p:spPr>
          <a:xfrm>
            <a:off x="591925" y="2803075"/>
            <a:ext cx="32778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6" name="Google Shape;5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55600">
              <a:spcBef>
                <a:spcPts val="0"/>
              </a:spcBef>
              <a:spcAft>
                <a:spcPts val="0"/>
              </a:spcAft>
              <a:buSzPts val="2000"/>
              <a:buChar char="●"/>
              <a:defRPr/>
            </a:lvl1pPr>
            <a:lvl2pPr marL="914400" lvl="1" indent="-355600">
              <a:spcBef>
                <a:spcPts val="1600"/>
              </a:spcBef>
              <a:spcAft>
                <a:spcPts val="0"/>
              </a:spcAft>
              <a:buSzPts val="2000"/>
              <a:buChar char="○"/>
              <a:defRPr/>
            </a:lvl2pPr>
            <a:lvl3pPr marL="1371600" lvl="2" indent="-355600">
              <a:spcBef>
                <a:spcPts val="1600"/>
              </a:spcBef>
              <a:spcAft>
                <a:spcPts val="0"/>
              </a:spcAft>
              <a:buSzPts val="2000"/>
              <a:buChar char="■"/>
              <a:defRPr/>
            </a:lvl3pPr>
            <a:lvl4pPr marL="1828800" lvl="3" indent="-355600">
              <a:spcBef>
                <a:spcPts val="1600"/>
              </a:spcBef>
              <a:spcAft>
                <a:spcPts val="0"/>
              </a:spcAft>
              <a:buSzPts val="2000"/>
              <a:buChar char="●"/>
              <a:defRPr/>
            </a:lvl4pPr>
            <a:lvl5pPr marL="2286000" lvl="4" indent="-355600">
              <a:spcBef>
                <a:spcPts val="1600"/>
              </a:spcBef>
              <a:spcAft>
                <a:spcPts val="0"/>
              </a:spcAft>
              <a:buSzPts val="2000"/>
              <a:buChar char="○"/>
              <a:defRPr/>
            </a:lvl5pPr>
            <a:lvl6pPr marL="2743200" lvl="5" indent="-355600">
              <a:spcBef>
                <a:spcPts val="1600"/>
              </a:spcBef>
              <a:spcAft>
                <a:spcPts val="0"/>
              </a:spcAft>
              <a:buSzPts val="2000"/>
              <a:buChar char="■"/>
              <a:defRPr/>
            </a:lvl6pPr>
            <a:lvl7pPr marL="3200400" lvl="6" indent="-355600">
              <a:spcBef>
                <a:spcPts val="1600"/>
              </a:spcBef>
              <a:spcAft>
                <a:spcPts val="0"/>
              </a:spcAft>
              <a:buSzPts val="2000"/>
              <a:buChar char="●"/>
              <a:defRPr/>
            </a:lvl7pPr>
            <a:lvl8pPr marL="3657600" lvl="7" indent="-355600">
              <a:spcBef>
                <a:spcPts val="1600"/>
              </a:spcBef>
              <a:spcAft>
                <a:spcPts val="0"/>
              </a:spcAft>
              <a:buSzPts val="2000"/>
              <a:buChar char="○"/>
              <a:defRPr/>
            </a:lvl8pPr>
            <a:lvl9pPr marL="4114800" lvl="8" indent="-355600">
              <a:spcBef>
                <a:spcPts val="1600"/>
              </a:spcBef>
              <a:spcAft>
                <a:spcPts val="1600"/>
              </a:spcAft>
              <a:buSzPts val="20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559095" y="4029539"/>
            <a:ext cx="65352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000"/>
              <a:buNone/>
              <a:defRPr/>
            </a:lvl1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panose="00000500000000000000"/>
              <a:buNone/>
              <a:defRPr sz="3500" b="1">
                <a:solidFill>
                  <a:schemeClr val="dk1"/>
                </a:solidFill>
                <a:latin typeface="Patrick Hand" panose="00000500000000000000"/>
                <a:ea typeface="Patrick Hand" panose="00000500000000000000"/>
                <a:cs typeface="Patrick Hand" panose="00000500000000000000"/>
                <a:sym typeface="Patrick Hand" panose="0000050000000000000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1pPr>
            <a:lvl2pPr marL="914400" lvl="1"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2pPr>
            <a:lvl3pPr marL="1371600" lvl="2"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3pPr>
            <a:lvl4pPr marL="1828800" lvl="3"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4pPr>
            <a:lvl5pPr marL="2286000" lvl="4"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5pPr>
            <a:lvl6pPr marL="2743200" lvl="5"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6pPr>
            <a:lvl7pPr marL="3200400" lvl="6"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7pPr>
            <a:lvl8pPr marL="3657600" lvl="7"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8pPr>
            <a:lvl9pPr marL="4114800" lvl="8" indent="-355600">
              <a:lnSpc>
                <a:spcPct val="115000"/>
              </a:lnSpc>
              <a:spcBef>
                <a:spcPts val="1600"/>
              </a:spcBef>
              <a:spcAft>
                <a:spcPts val="160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ocs.google.com/spreadsheets/d/16AU5tys2H1zwOBN2yzDpfK5c85vfac0T9gtu7H5tZts/copy" TargetMode="External"/><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4.wmf"/><Relationship Id="rId4"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jpe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3.png"/><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26.png"/><Relationship Id="rId5" Type="http://schemas.openxmlformats.org/officeDocument/2006/relationships/image" Target="../media/image25.wmf"/><Relationship Id="rId4" Type="http://schemas.openxmlformats.org/officeDocument/2006/relationships/oleObject" Target="../embeddings/oleObject5.bin"/></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0.jpeg"/><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1.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2.jpeg"/><Relationship Id="rId2" Type="http://schemas.openxmlformats.org/officeDocument/2006/relationships/slideLayout" Target="../slideLayouts/slideLayout25.xml"/><Relationship Id="rId1" Type="http://schemas.openxmlformats.org/officeDocument/2006/relationships/vmlDrawing" Target="../drawings/vmlDrawing7.vml"/><Relationship Id="rId6" Type="http://schemas.openxmlformats.org/officeDocument/2006/relationships/image" Target="../media/image31.png"/><Relationship Id="rId5" Type="http://schemas.openxmlformats.org/officeDocument/2006/relationships/image" Target="../media/image14.wmf"/><Relationship Id="rId4" Type="http://schemas.openxmlformats.org/officeDocument/2006/relationships/oleObject" Target="../embeddings/oleObject6.bin"/></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7.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21.emf"/><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jpeg"/><Relationship Id="rId7" Type="http://schemas.openxmlformats.org/officeDocument/2006/relationships/image" Target="../media/image21.emf"/><Relationship Id="rId2" Type="http://schemas.openxmlformats.org/officeDocument/2006/relationships/notesSlide" Target="../notesSlides/notesSlide20.xml"/><Relationship Id="rId1" Type="http://schemas.openxmlformats.org/officeDocument/2006/relationships/slideLayout" Target="../slideLayouts/slideLayout34.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21.xml"/><Relationship Id="rId7" Type="http://schemas.openxmlformats.org/officeDocument/2006/relationships/image" Target="../media/image51.jpeg"/><Relationship Id="rId2" Type="http://schemas.openxmlformats.org/officeDocument/2006/relationships/slideLayout" Target="../slideLayouts/slideLayout34.xml"/><Relationship Id="rId1" Type="http://schemas.openxmlformats.org/officeDocument/2006/relationships/vmlDrawing" Target="../drawings/vmlDrawing8.v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47.wmf"/><Relationship Id="rId4" Type="http://schemas.openxmlformats.org/officeDocument/2006/relationships/image" Target="../media/image48.png"/><Relationship Id="rId9" Type="http://schemas.openxmlformats.org/officeDocument/2006/relationships/oleObject" Target="../embeddings/oleObject7.bin"/></Relationships>
</file>

<file path=ppt/slides/_rels/slide2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31.xml"/><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36.xml"/><Relationship Id="rId4" Type="http://schemas.openxmlformats.org/officeDocument/2006/relationships/image" Target="../media/image61.jpeg"/></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emf"/><Relationship Id="rId7" Type="http://schemas.openxmlformats.org/officeDocument/2006/relationships/image" Target="../media/image1.sv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1.wmf"/><Relationship Id="rId2" Type="http://schemas.openxmlformats.org/officeDocument/2006/relationships/slideLayout" Target="../slideLayouts/slideLayout3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microsoft.com/office/2007/relationships/hdphoto" Target="../media/hdphoto1.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1.xml"/><Relationship Id="rId1" Type="http://schemas.openxmlformats.org/officeDocument/2006/relationships/vmlDrawing" Target="../drawings/vmlDrawing2.vml"/><Relationship Id="rId6" Type="http://schemas.openxmlformats.org/officeDocument/2006/relationships/image" Target="../media/image11.wmf"/><Relationship Id="rId5" Type="http://schemas.openxmlformats.org/officeDocument/2006/relationships/oleObject" Target="../embeddings/oleObject2.bin"/><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1.xml"/><Relationship Id="rId1" Type="http://schemas.openxmlformats.org/officeDocument/2006/relationships/vmlDrawing" Target="../drawings/vmlDrawing3.vml"/><Relationship Id="rId5" Type="http://schemas.openxmlformats.org/officeDocument/2006/relationships/image" Target="../media/image11.w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vmlDrawing" Target="../drawings/vmlDrawing4.vml"/><Relationship Id="rId6" Type="http://schemas.openxmlformats.org/officeDocument/2006/relationships/image" Target="../media/image14.wmf"/><Relationship Id="rId5" Type="http://schemas.openxmlformats.org/officeDocument/2006/relationships/oleObject" Target="../embeddings/oleObject3.bin"/><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950A2-EA69-4DF8-8B8E-EBBCBF5D4E9B}"/>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F5EEC042-EDE7-4368-AA2D-A16FDC6154B7}"/>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71B6405-FBF3-4A02-ADFB-E6A9C9368FDC}"/>
              </a:ext>
            </a:extLst>
          </p:cNvPr>
          <p:cNvPicPr>
            <a:picLocks noChangeAspect="1"/>
          </p:cNvPicPr>
          <p:nvPr/>
        </p:nvPicPr>
        <p:blipFill rotWithShape="1">
          <a:blip r:embed="rId2"/>
          <a:srcRect l="746" t="33738" r="12296" b="508"/>
          <a:stretch/>
        </p:blipFill>
        <p:spPr>
          <a:xfrm>
            <a:off x="19850" y="0"/>
            <a:ext cx="9412253" cy="5143500"/>
          </a:xfrm>
          <a:prstGeom prst="rect">
            <a:avLst/>
          </a:prstGeom>
        </p:spPr>
      </p:pic>
      <p:grpSp>
        <p:nvGrpSpPr>
          <p:cNvPr id="9" name="Group 8"/>
          <p:cNvGrpSpPr/>
          <p:nvPr/>
        </p:nvGrpSpPr>
        <p:grpSpPr>
          <a:xfrm>
            <a:off x="548072" y="144023"/>
            <a:ext cx="7822217" cy="1623603"/>
            <a:chOff x="-367905" y="40902"/>
            <a:chExt cx="7695372" cy="2164136"/>
          </a:xfrm>
        </p:grpSpPr>
        <p:sp>
          <p:nvSpPr>
            <p:cNvPr id="10" name="Rectangle 2"/>
            <p:cNvSpPr>
              <a:spLocks noChangeArrowheads="1"/>
            </p:cNvSpPr>
            <p:nvPr/>
          </p:nvSpPr>
          <p:spPr bwMode="auto">
            <a:xfrm>
              <a:off x="1308094" y="316314"/>
              <a:ext cx="6019373" cy="1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lnSpc>
                  <a:spcPct val="150000"/>
                </a:lnSpc>
              </a:pPr>
              <a:r>
                <a:rPr lang="en-US" altLang="en-US" sz="2775" b="1" dirty="0">
                  <a:latin typeface="Times New Roman" pitchFamily="18" charset="0"/>
                  <a:cs typeface="Times New Roman" pitchFamily="18" charset="0"/>
                </a:rPr>
                <a:t>ỦY BAN NHÂN DÂN QUẬN 3</a:t>
              </a:r>
            </a:p>
            <a:p>
              <a:pPr algn="ctr" eaLnBrk="1" hangingPunct="1"/>
              <a:r>
                <a:rPr lang="en-US" altLang="en-US" sz="2775" b="1" dirty="0">
                  <a:latin typeface="Times New Roman" pitchFamily="18" charset="0"/>
                  <a:cs typeface="Times New Roman" pitchFamily="18" charset="0"/>
                </a:rPr>
                <a:t>PHÒNG GIÁO DỤC VÀ ĐÀO TẠO</a:t>
              </a:r>
            </a:p>
          </p:txBody>
        </p:sp>
        <p:cxnSp>
          <p:nvCxnSpPr>
            <p:cNvPr id="11" name="Straight Connector 10"/>
            <p:cNvCxnSpPr/>
            <p:nvPr/>
          </p:nvCxnSpPr>
          <p:spPr bwMode="auto">
            <a:xfrm>
              <a:off x="2950642" y="2205038"/>
              <a:ext cx="2209800" cy="0"/>
            </a:xfrm>
            <a:prstGeom prst="line">
              <a:avLst/>
            </a:prstGeom>
            <a:ln>
              <a:solidFill>
                <a:schemeClr val="tx1"/>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12"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7905" y="40902"/>
              <a:ext cx="1675999" cy="167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121358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3" name="Rectangles 12"/>
          <p:cNvSpPr/>
          <p:nvPr/>
        </p:nvSpPr>
        <p:spPr>
          <a:xfrm>
            <a:off x="0" y="262890"/>
            <a:ext cx="9144000" cy="1671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10" name="Google Shape;1710;p59"/>
          <p:cNvGrpSpPr/>
          <p:nvPr/>
        </p:nvGrpSpPr>
        <p:grpSpPr>
          <a:xfrm>
            <a:off x="167630" y="3984838"/>
            <a:ext cx="627275" cy="954325"/>
            <a:chOff x="1307650" y="2650450"/>
            <a:chExt cx="627275" cy="954325"/>
          </a:xfrm>
        </p:grpSpPr>
        <p:sp>
          <p:nvSpPr>
            <p:cNvPr id="1711" name="Google Shape;1711;p59"/>
            <p:cNvSpPr/>
            <p:nvPr/>
          </p:nvSpPr>
          <p:spPr>
            <a:xfrm>
              <a:off x="1431225" y="2650450"/>
              <a:ext cx="503700" cy="503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9"/>
            <p:cNvSpPr/>
            <p:nvPr/>
          </p:nvSpPr>
          <p:spPr>
            <a:xfrm>
              <a:off x="1307650" y="3313175"/>
              <a:ext cx="291600" cy="291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16" name="Google Shape;1716;p59" title="Chart">
            <a:hlinkClick r:id="rId3"/>
          </p:cNvPr>
          <p:cNvPicPr preferRelativeResize="0"/>
          <p:nvPr/>
        </p:nvPicPr>
        <p:blipFill rotWithShape="1">
          <a:blip r:embed="rId4"/>
          <a:srcRect l="20138" r="20138"/>
          <a:stretch>
            <a:fillRect/>
          </a:stretch>
        </p:blipFill>
        <p:spPr>
          <a:xfrm>
            <a:off x="291255" y="867130"/>
            <a:ext cx="2315601" cy="2397500"/>
          </a:xfrm>
          <a:prstGeom prst="rect">
            <a:avLst/>
          </a:prstGeom>
          <a:noFill/>
          <a:ln>
            <a:noFill/>
          </a:ln>
        </p:spPr>
      </p:pic>
      <p:sp>
        <p:nvSpPr>
          <p:cNvPr id="1718" name="Google Shape;1718;p59"/>
          <p:cNvSpPr/>
          <p:nvPr/>
        </p:nvSpPr>
        <p:spPr>
          <a:xfrm flipH="1">
            <a:off x="2606856" y="2846664"/>
            <a:ext cx="6362007" cy="929640"/>
          </a:xfrm>
          <a:prstGeom prst="roundRect">
            <a:avLst>
              <a:gd name="adj" fmla="val 30219"/>
            </a:avLst>
          </a:prstGeom>
          <a:solidFill>
            <a:schemeClr val="accent1"/>
          </a:solidFill>
          <a:ln>
            <a:noFill/>
          </a:ln>
          <a:effectLst>
            <a:outerShdw blurRad="57150" dist="28575" dir="762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altLang="en-GB" sz="3200" b="1" dirty="0" err="1">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Bài</a:t>
            </a:r>
            <a:r>
              <a:rPr lang="en-US" altLang="en-GB" sz="3200" b="1" dirty="0">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 </a:t>
            </a:r>
            <a:r>
              <a:rPr lang="en-US" altLang="en-GB" sz="3200" b="1" dirty="0" err="1">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hát</a:t>
            </a:r>
            <a:r>
              <a:rPr lang="en-US" altLang="en-GB" sz="3200" b="1" dirty="0">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 </a:t>
            </a:r>
            <a:r>
              <a:rPr lang="en-US" altLang="en-GB" sz="3200" b="1" dirty="0" err="1">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muốn</a:t>
            </a:r>
            <a:r>
              <a:rPr lang="en-US" altLang="en-GB" sz="3200" b="1" dirty="0">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 </a:t>
            </a:r>
            <a:r>
              <a:rPr lang="en-US" altLang="en-GB" sz="3200" b="1" dirty="0" err="1">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nói</a:t>
            </a:r>
            <a:r>
              <a:rPr lang="en-US" altLang="en-GB" sz="3200" b="1" dirty="0">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 </a:t>
            </a:r>
            <a:r>
              <a:rPr lang="en-US" altLang="en-GB" sz="3200" b="1" dirty="0" err="1">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với</a:t>
            </a:r>
            <a:r>
              <a:rPr lang="en-US" altLang="en-GB" sz="3200" b="1" dirty="0">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 </a:t>
            </a:r>
            <a:r>
              <a:rPr lang="en-US" altLang="en-GB" sz="3200" b="1" dirty="0" err="1">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em</a:t>
            </a:r>
            <a:r>
              <a:rPr lang="en-US" altLang="en-GB" sz="3200" b="1" dirty="0">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 </a:t>
            </a:r>
            <a:r>
              <a:rPr lang="en-US" altLang="en-GB" sz="3200" b="1" dirty="0" err="1">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điều</a:t>
            </a:r>
            <a:r>
              <a:rPr lang="en-US" altLang="en-GB" sz="3200" b="1" dirty="0">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 </a:t>
            </a:r>
            <a:r>
              <a:rPr lang="en-US" altLang="en-GB" sz="3200" b="1" dirty="0" err="1">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gì</a:t>
            </a:r>
            <a:r>
              <a:rPr lang="en-US" altLang="en-GB" sz="3200" b="1" dirty="0">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a:t>
            </a:r>
          </a:p>
        </p:txBody>
      </p:sp>
      <p:sp>
        <p:nvSpPr>
          <p:cNvPr id="1719" name="Google Shape;1719;p59"/>
          <p:cNvSpPr/>
          <p:nvPr/>
        </p:nvSpPr>
        <p:spPr>
          <a:xfrm>
            <a:off x="2865120" y="666115"/>
            <a:ext cx="5987415" cy="1807845"/>
          </a:xfrm>
          <a:prstGeom prst="roundRect">
            <a:avLst>
              <a:gd name="adj" fmla="val 30219"/>
            </a:avLst>
          </a:prstGeom>
          <a:solidFill>
            <a:schemeClr val="dk2"/>
          </a:solidFill>
          <a:ln>
            <a:noFill/>
          </a:ln>
          <a:effectLst>
            <a:outerShdw blurRad="57150" dist="28575" dir="762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altLang="en-GB" sz="3200" b="1" dirty="0" err="1">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Nêu</a:t>
            </a:r>
            <a:r>
              <a:rPr lang="en-US" altLang="en-GB" sz="3200" b="1" dirty="0">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 </a:t>
            </a:r>
            <a:r>
              <a:rPr lang="en-US" altLang="en-GB" sz="3200" b="1" dirty="0" err="1">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cảm</a:t>
            </a:r>
            <a:r>
              <a:rPr lang="en-US" altLang="en-GB" sz="3200" b="1" dirty="0">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 </a:t>
            </a:r>
            <a:r>
              <a:rPr lang="en-US" altLang="en-GB" sz="3200" b="1" dirty="0" err="1">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nhận</a:t>
            </a:r>
            <a:r>
              <a:rPr lang="en-US" altLang="en-GB" sz="3200" b="1" dirty="0">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 </a:t>
            </a:r>
            <a:r>
              <a:rPr lang="en-US" altLang="en-GB" sz="3200" b="1" dirty="0" err="1">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của</a:t>
            </a:r>
            <a:r>
              <a:rPr lang="en-US" altLang="en-GB" sz="3200" b="1" dirty="0">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 </a:t>
            </a:r>
            <a:r>
              <a:rPr lang="en-US" altLang="en-GB" sz="3200" b="1" dirty="0" err="1">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em</a:t>
            </a:r>
            <a:r>
              <a:rPr lang="en-US" altLang="en-GB" sz="3200" b="1" dirty="0">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 </a:t>
            </a:r>
            <a:r>
              <a:rPr lang="en-US" altLang="en-GB" sz="3200" b="1" dirty="0" err="1">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sau</a:t>
            </a:r>
            <a:r>
              <a:rPr lang="en-US" altLang="en-GB" sz="3200" b="1" dirty="0">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 </a:t>
            </a:r>
            <a:r>
              <a:rPr lang="en-US" altLang="en-GB" sz="3200" b="1" dirty="0" err="1">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khi</a:t>
            </a:r>
            <a:r>
              <a:rPr lang="en-US" altLang="en-GB" sz="3200" b="1" dirty="0">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 </a:t>
            </a:r>
            <a:r>
              <a:rPr lang="en-US" altLang="en-GB" sz="3200" b="1" dirty="0" err="1">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nghe</a:t>
            </a:r>
            <a:r>
              <a:rPr lang="en-US" altLang="en-GB" sz="3200" b="1" dirty="0">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a:t>
            </a:r>
            <a:r>
              <a:rPr lang="en-US" altLang="en-GB" sz="3200" b="1" dirty="0" err="1">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hát</a:t>
            </a:r>
            <a:r>
              <a:rPr lang="en-US" altLang="en-GB" sz="3200" b="1" dirty="0">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 </a:t>
            </a:r>
            <a:r>
              <a:rPr lang="en-US" altLang="en-GB" sz="3200" b="1" dirty="0" err="1">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bài</a:t>
            </a:r>
            <a:r>
              <a:rPr lang="en-US" altLang="en-GB" sz="3200" b="1" dirty="0">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 </a:t>
            </a:r>
            <a:r>
              <a:rPr lang="en-US" altLang="en-GB" sz="3200" b="1" dirty="0" err="1">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hát</a:t>
            </a:r>
            <a:r>
              <a:rPr lang="en-US" altLang="en-GB" sz="3200" b="1" dirty="0">
                <a:solidFill>
                  <a:schemeClr val="dk1"/>
                </a:solidFill>
                <a:latin typeface="Calibri" panose="020F0502020204030204" pitchFamily="34" charset="0"/>
                <a:ea typeface="Patrick Hand" panose="00000500000000000000"/>
                <a:cs typeface="Calibri" panose="020F0502020204030204" pitchFamily="34" charset="0"/>
                <a:sym typeface="Patrick Hand" panose="00000500000000000000"/>
              </a:rPr>
              <a:t>.</a:t>
            </a:r>
          </a:p>
        </p:txBody>
      </p:sp>
      <p:grpSp>
        <p:nvGrpSpPr>
          <p:cNvPr id="10" name="Group 9"/>
          <p:cNvGrpSpPr/>
          <p:nvPr/>
        </p:nvGrpSpPr>
        <p:grpSpPr>
          <a:xfrm>
            <a:off x="1898650" y="472440"/>
            <a:ext cx="645160" cy="1395095"/>
            <a:chOff x="2990" y="744"/>
            <a:chExt cx="1016" cy="2197"/>
          </a:xfrm>
        </p:grpSpPr>
        <p:sp>
          <p:nvSpPr>
            <p:cNvPr id="2" name="Oval 1"/>
            <p:cNvSpPr/>
            <p:nvPr/>
          </p:nvSpPr>
          <p:spPr>
            <a:xfrm>
              <a:off x="3408" y="744"/>
              <a:ext cx="599" cy="622"/>
            </a:xfrm>
            <a:prstGeom prst="ellipse">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Oval 2"/>
            <p:cNvSpPr/>
            <p:nvPr/>
          </p:nvSpPr>
          <p:spPr>
            <a:xfrm>
              <a:off x="3453" y="797"/>
              <a:ext cx="498" cy="516"/>
            </a:xfrm>
            <a:prstGeom prst="ellipse">
              <a:avLst/>
            </a:prstGeom>
            <a:solidFill>
              <a:schemeClr val="bg1">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s 3"/>
            <p:cNvSpPr/>
            <p:nvPr/>
          </p:nvSpPr>
          <p:spPr>
            <a:xfrm>
              <a:off x="3610" y="1000"/>
              <a:ext cx="185" cy="558"/>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3711" y="1153"/>
              <a:ext cx="13" cy="949"/>
            </a:xfrm>
            <a:prstGeom prst="line">
              <a:avLst/>
            </a:prstGeom>
            <a:ln w="38100"/>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flipH="1">
              <a:off x="3060" y="2058"/>
              <a:ext cx="646" cy="830"/>
            </a:xfrm>
            <a:prstGeom prst="line">
              <a:avLst/>
            </a:prstGeom>
            <a:ln w="38100"/>
          </p:spPr>
          <p:style>
            <a:lnRef idx="1">
              <a:schemeClr val="dk1"/>
            </a:lnRef>
            <a:fillRef idx="0">
              <a:schemeClr val="dk1"/>
            </a:fillRef>
            <a:effectRef idx="0">
              <a:schemeClr val="dk1"/>
            </a:effectRef>
            <a:fontRef idx="minor">
              <a:schemeClr val="tx1"/>
            </a:fontRef>
          </p:style>
        </p:cxnSp>
        <p:sp>
          <p:nvSpPr>
            <p:cNvPr id="9" name="Oval 8"/>
            <p:cNvSpPr/>
            <p:nvPr/>
          </p:nvSpPr>
          <p:spPr>
            <a:xfrm>
              <a:off x="2990" y="2813"/>
              <a:ext cx="119" cy="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927" name="Google Shape;2927;p73"/>
          <p:cNvGrpSpPr/>
          <p:nvPr/>
        </p:nvGrpSpPr>
        <p:grpSpPr>
          <a:xfrm>
            <a:off x="960149" y="3338055"/>
            <a:ext cx="1309833" cy="826872"/>
            <a:chOff x="7204739" y="2448420"/>
            <a:chExt cx="1309833" cy="826872"/>
          </a:xfrm>
        </p:grpSpPr>
        <p:grpSp>
          <p:nvGrpSpPr>
            <p:cNvPr id="2928" name="Google Shape;2928;p73"/>
            <p:cNvGrpSpPr/>
            <p:nvPr/>
          </p:nvGrpSpPr>
          <p:grpSpPr>
            <a:xfrm rot="1425396">
              <a:off x="7297065" y="2612186"/>
              <a:ext cx="556524" cy="575387"/>
              <a:chOff x="3610557" y="2780704"/>
              <a:chExt cx="325017" cy="336052"/>
            </a:xfrm>
          </p:grpSpPr>
          <p:sp>
            <p:nvSpPr>
              <p:cNvPr id="2929" name="Google Shape;2929;p73"/>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73"/>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73"/>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2" name="Google Shape;2932;p73"/>
            <p:cNvGrpSpPr/>
            <p:nvPr/>
          </p:nvGrpSpPr>
          <p:grpSpPr>
            <a:xfrm rot="-842945">
              <a:off x="8123836" y="2485690"/>
              <a:ext cx="351858" cy="363795"/>
              <a:chOff x="3610557" y="2780704"/>
              <a:chExt cx="325017" cy="336052"/>
            </a:xfrm>
          </p:grpSpPr>
          <p:sp>
            <p:nvSpPr>
              <p:cNvPr id="2933" name="Google Shape;2933;p73"/>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73"/>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73"/>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 name="Google Shape;2927;p73"/>
          <p:cNvGrpSpPr/>
          <p:nvPr/>
        </p:nvGrpSpPr>
        <p:grpSpPr>
          <a:xfrm flipH="1">
            <a:off x="384175" y="260985"/>
            <a:ext cx="844550" cy="576580"/>
            <a:chOff x="7204739" y="2448420"/>
            <a:chExt cx="1309833" cy="826872"/>
          </a:xfrm>
        </p:grpSpPr>
        <p:grpSp>
          <p:nvGrpSpPr>
            <p:cNvPr id="5" name="Google Shape;2928;p73"/>
            <p:cNvGrpSpPr/>
            <p:nvPr/>
          </p:nvGrpSpPr>
          <p:grpSpPr>
            <a:xfrm rot="1425396">
              <a:off x="7297065" y="2612186"/>
              <a:ext cx="556524" cy="575387"/>
              <a:chOff x="3610557" y="2780704"/>
              <a:chExt cx="325017" cy="336052"/>
            </a:xfrm>
          </p:grpSpPr>
          <p:sp>
            <p:nvSpPr>
              <p:cNvPr id="7" name="Google Shape;2929;p73"/>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930;p73"/>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931;p73"/>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2932;p73"/>
            <p:cNvGrpSpPr/>
            <p:nvPr/>
          </p:nvGrpSpPr>
          <p:grpSpPr>
            <a:xfrm rot="-842945">
              <a:off x="8123836" y="2485690"/>
              <a:ext cx="351858" cy="363795"/>
              <a:chOff x="3610557" y="2780704"/>
              <a:chExt cx="325017" cy="336052"/>
            </a:xfrm>
          </p:grpSpPr>
          <p:sp>
            <p:nvSpPr>
              <p:cNvPr id="15" name="Google Shape;2933;p73"/>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934;p73"/>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935;p73"/>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 name="Google Shape;2927;p73"/>
          <p:cNvGrpSpPr/>
          <p:nvPr/>
        </p:nvGrpSpPr>
        <p:grpSpPr>
          <a:xfrm>
            <a:off x="1623724" y="4121010"/>
            <a:ext cx="1309833" cy="826872"/>
            <a:chOff x="7204739" y="2448420"/>
            <a:chExt cx="1309833" cy="826872"/>
          </a:xfrm>
        </p:grpSpPr>
        <p:grpSp>
          <p:nvGrpSpPr>
            <p:cNvPr id="19" name="Google Shape;2928;p73"/>
            <p:cNvGrpSpPr/>
            <p:nvPr/>
          </p:nvGrpSpPr>
          <p:grpSpPr>
            <a:xfrm rot="1425396">
              <a:off x="7297065" y="2612186"/>
              <a:ext cx="556524" cy="575387"/>
              <a:chOff x="3610557" y="2780704"/>
              <a:chExt cx="325017" cy="336052"/>
            </a:xfrm>
          </p:grpSpPr>
          <p:sp>
            <p:nvSpPr>
              <p:cNvPr id="20" name="Google Shape;2929;p73"/>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930;p73"/>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931;p73"/>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932;p73"/>
            <p:cNvGrpSpPr/>
            <p:nvPr/>
          </p:nvGrpSpPr>
          <p:grpSpPr>
            <a:xfrm rot="-842945">
              <a:off x="8123836" y="2485690"/>
              <a:ext cx="351858" cy="363795"/>
              <a:chOff x="3610557" y="2780704"/>
              <a:chExt cx="325017" cy="336052"/>
            </a:xfrm>
          </p:grpSpPr>
          <p:sp>
            <p:nvSpPr>
              <p:cNvPr id="24" name="Google Shape;2933;p73"/>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934;p73"/>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935;p73"/>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 name="Google Shape;1710;p59"/>
          <p:cNvGrpSpPr/>
          <p:nvPr/>
        </p:nvGrpSpPr>
        <p:grpSpPr>
          <a:xfrm>
            <a:off x="8320395" y="4076278"/>
            <a:ext cx="627275" cy="954325"/>
            <a:chOff x="1307650" y="2650450"/>
            <a:chExt cx="627275" cy="954325"/>
          </a:xfrm>
        </p:grpSpPr>
        <p:sp>
          <p:nvSpPr>
            <p:cNvPr id="28" name="Google Shape;1711;p59"/>
            <p:cNvSpPr/>
            <p:nvPr/>
          </p:nvSpPr>
          <p:spPr>
            <a:xfrm>
              <a:off x="1431225" y="2650450"/>
              <a:ext cx="503700" cy="503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12;p59"/>
            <p:cNvSpPr/>
            <p:nvPr/>
          </p:nvSpPr>
          <p:spPr>
            <a:xfrm>
              <a:off x="1307650" y="3313175"/>
              <a:ext cx="291600" cy="291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71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1719"/>
                                        </p:tgtEl>
                                        <p:attrNameLst>
                                          <p:attrName>style.visibility</p:attrName>
                                        </p:attrNameLst>
                                      </p:cBhvr>
                                      <p:to>
                                        <p:strVal val="visible"/>
                                      </p:to>
                                    </p:set>
                                    <p:animEffect transition="in" filter="fade">
                                      <p:cBhvr>
                                        <p:cTn id="11" dur="1000"/>
                                        <p:tgtEl>
                                          <p:spTgt spid="1719"/>
                                        </p:tgtEl>
                                      </p:cBhvr>
                                    </p:animEffect>
                                    <p:anim calcmode="lin" valueType="num">
                                      <p:cBhvr>
                                        <p:cTn id="12" dur="1000" fill="hold"/>
                                        <p:tgtEl>
                                          <p:spTgt spid="1719"/>
                                        </p:tgtEl>
                                        <p:attrNameLst>
                                          <p:attrName>ppt_x</p:attrName>
                                        </p:attrNameLst>
                                      </p:cBhvr>
                                      <p:tavLst>
                                        <p:tav tm="0">
                                          <p:val>
                                            <p:strVal val="#ppt_x"/>
                                          </p:val>
                                        </p:tav>
                                        <p:tav tm="100000">
                                          <p:val>
                                            <p:strVal val="#ppt_x"/>
                                          </p:val>
                                        </p:tav>
                                      </p:tavLst>
                                    </p:anim>
                                    <p:anim calcmode="lin" valueType="num">
                                      <p:cBhvr>
                                        <p:cTn id="13" dur="1000" fill="hold"/>
                                        <p:tgtEl>
                                          <p:spTgt spid="171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000" fill="hold">
                                          <p:stCondLst>
                                            <p:cond delay="0"/>
                                          </p:stCondLst>
                                        </p:cTn>
                                        <p:tgtEl>
                                          <p:spTgt spid="1718"/>
                                        </p:tgtEl>
                                        <p:attrNameLst>
                                          <p:attrName>style.visibility</p:attrName>
                                        </p:attrNameLst>
                                      </p:cBhvr>
                                      <p:to>
                                        <p:strVal val="visible"/>
                                      </p:to>
                                    </p:set>
                                    <p:animEffect transition="in" filter="wipe(left)">
                                      <p:cBhvr>
                                        <p:cTn id="18" dur="1000"/>
                                        <p:tgtEl>
                                          <p:spTgt spid="1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8" grpId="0" animBg="1"/>
      <p:bldP spid="1718" grpId="1" animBg="1"/>
      <p:bldP spid="1719" grpId="0" animBg="1"/>
      <p:bldP spid="171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grpSp>
        <p:nvGrpSpPr>
          <p:cNvPr id="5" name="Group 4"/>
          <p:cNvGrpSpPr/>
          <p:nvPr/>
        </p:nvGrpSpPr>
        <p:grpSpPr>
          <a:xfrm>
            <a:off x="221615" y="177165"/>
            <a:ext cx="3359785" cy="636905"/>
            <a:chOff x="1117" y="466"/>
            <a:chExt cx="5291" cy="1003"/>
          </a:xfrm>
        </p:grpSpPr>
        <p:graphicFrame>
          <p:nvGraphicFramePr>
            <p:cNvPr id="3" name="Object 2"/>
            <p:cNvGraphicFramePr/>
            <p:nvPr/>
          </p:nvGraphicFramePr>
          <p:xfrm>
            <a:off x="1117" y="466"/>
            <a:ext cx="1243" cy="989"/>
          </p:xfrm>
          <a:graphic>
            <a:graphicData uri="http://schemas.openxmlformats.org/presentationml/2006/ole">
              <mc:AlternateContent xmlns:mc="http://schemas.openxmlformats.org/markup-compatibility/2006">
                <mc:Choice xmlns:v="urn:schemas-microsoft-com:vml" Requires="v">
                  <p:oleObj spid="_x0000_s4110" r:id="rId4" imgW="1511300" imgH="1117600" progId="Paint.Picture">
                    <p:embed/>
                  </p:oleObj>
                </mc:Choice>
                <mc:Fallback>
                  <p:oleObj r:id="rId4" imgW="1511300" imgH="1117600" progId="Paint.Picture">
                    <p:embed/>
                    <p:pic>
                      <p:nvPicPr>
                        <p:cNvPr id="0" name="Picture 3"/>
                        <p:cNvPicPr/>
                        <p:nvPr/>
                      </p:nvPicPr>
                      <p:blipFill>
                        <a:blip r:embed="rId5"/>
                        <a:stretch>
                          <a:fillRect/>
                        </a:stretch>
                      </p:blipFill>
                      <p:spPr>
                        <a:xfrm>
                          <a:off x="1117" y="466"/>
                          <a:ext cx="1243" cy="989"/>
                        </a:xfrm>
                        <a:prstGeom prst="rect">
                          <a:avLst/>
                        </a:prstGeom>
                      </p:spPr>
                    </p:pic>
                  </p:oleObj>
                </mc:Fallback>
              </mc:AlternateContent>
            </a:graphicData>
          </a:graphic>
        </p:graphicFrame>
        <p:sp>
          <p:nvSpPr>
            <p:cNvPr id="10" name="Text Box 9"/>
            <p:cNvSpPr txBox="1"/>
            <p:nvPr/>
          </p:nvSpPr>
          <p:spPr>
            <a:xfrm>
              <a:off x="2360" y="550"/>
              <a:ext cx="4048" cy="919"/>
            </a:xfrm>
            <a:prstGeom prst="rect">
              <a:avLst/>
            </a:prstGeom>
            <a:noFill/>
          </p:spPr>
          <p:txBody>
            <a:bodyPr wrap="none" rtlCol="0">
              <a:spAutoFit/>
            </a:bodyPr>
            <a:lstStyle/>
            <a:p>
              <a:r>
                <a:rPr lang="en-US" sz="3200" dirty="0">
                  <a:ln w="3175">
                    <a:solidFill>
                      <a:schemeClr val="accent1">
                        <a:lumMod val="50000"/>
                      </a:schemeClr>
                    </a:solidFill>
                  </a:ln>
                  <a:solidFill>
                    <a:srgbClr val="FDCC08"/>
                  </a:solidFill>
                  <a:effectLst>
                    <a:outerShdw blurRad="38100" dist="25400" dir="5400000" algn="ctr" rotWithShape="0">
                      <a:srgbClr val="6E747A">
                        <a:alpha val="43000"/>
                      </a:srgbClr>
                    </a:outerShdw>
                  </a:effectLst>
                  <a:latin typeface="Calibri" panose="020F0502020204030204" charset="0"/>
                  <a:cs typeface="Calibri" panose="020F0502020204030204" charset="0"/>
                </a:rPr>
                <a:t>HOẠT ĐỘNG 6</a:t>
              </a:r>
            </a:p>
          </p:txBody>
        </p:sp>
      </p:grpSp>
      <p:sp>
        <p:nvSpPr>
          <p:cNvPr id="8" name="Rounded Rectangle 7"/>
          <p:cNvSpPr/>
          <p:nvPr/>
        </p:nvSpPr>
        <p:spPr>
          <a:xfrm>
            <a:off x="290195" y="925830"/>
            <a:ext cx="8563610" cy="1194435"/>
          </a:xfrm>
          <a:prstGeom prst="roundRect">
            <a:avLst/>
          </a:prstGeom>
          <a:solidFill>
            <a:srgbClr val="98DAED"/>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Calibri" panose="020F0502020204030204" charset="0"/>
                <a:cs typeface="Calibri" panose="020F0502020204030204" charset="0"/>
              </a:rPr>
              <a:t>Tìm</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hiểu</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những</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việc</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làm</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thể</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hiện</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sự</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thân</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thiện</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với</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bạn</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bè</a:t>
            </a:r>
            <a:endParaRPr lang="en-US" sz="3600" b="1" dirty="0">
              <a:solidFill>
                <a:schemeClr val="tx1"/>
              </a:solidFill>
              <a:latin typeface="Calibri" panose="020F0502020204030204" charset="0"/>
              <a:cs typeface="Calibri" panose="020F0502020204030204" charset="0"/>
            </a:endParaRPr>
          </a:p>
        </p:txBody>
      </p:sp>
      <p:grpSp>
        <p:nvGrpSpPr>
          <p:cNvPr id="14" name="Google Shape;3682;p80"/>
          <p:cNvGrpSpPr/>
          <p:nvPr/>
        </p:nvGrpSpPr>
        <p:grpSpPr>
          <a:xfrm>
            <a:off x="2286000" y="2313305"/>
            <a:ext cx="1159510" cy="2430780"/>
            <a:chOff x="-4018550" y="6383788"/>
            <a:chExt cx="831350" cy="1733000"/>
          </a:xfrm>
        </p:grpSpPr>
        <p:sp>
          <p:nvSpPr>
            <p:cNvPr id="15" name="Google Shape;3683;p80"/>
            <p:cNvSpPr/>
            <p:nvPr/>
          </p:nvSpPr>
          <p:spPr>
            <a:xfrm>
              <a:off x="-3860500" y="6963038"/>
              <a:ext cx="433175" cy="472650"/>
            </a:xfrm>
            <a:custGeom>
              <a:avLst/>
              <a:gdLst/>
              <a:ahLst/>
              <a:cxnLst/>
              <a:rect l="l" t="t" r="r" b="b"/>
              <a:pathLst>
                <a:path w="17327" h="18906" extrusionOk="0">
                  <a:moveTo>
                    <a:pt x="8742" y="1"/>
                  </a:moveTo>
                  <a:cubicBezTo>
                    <a:pt x="7791" y="1"/>
                    <a:pt x="6764" y="59"/>
                    <a:pt x="5685" y="182"/>
                  </a:cubicBezTo>
                  <a:cubicBezTo>
                    <a:pt x="5685" y="182"/>
                    <a:pt x="1" y="759"/>
                    <a:pt x="305" y="4194"/>
                  </a:cubicBezTo>
                  <a:cubicBezTo>
                    <a:pt x="639" y="7659"/>
                    <a:pt x="365" y="15471"/>
                    <a:pt x="2189" y="18358"/>
                  </a:cubicBezTo>
                  <a:cubicBezTo>
                    <a:pt x="2453" y="18753"/>
                    <a:pt x="3668" y="18905"/>
                    <a:pt x="5264" y="18905"/>
                  </a:cubicBezTo>
                  <a:cubicBezTo>
                    <a:pt x="8454" y="18905"/>
                    <a:pt x="13162" y="18298"/>
                    <a:pt x="14803" y="17811"/>
                  </a:cubicBezTo>
                  <a:cubicBezTo>
                    <a:pt x="17265" y="17082"/>
                    <a:pt x="17326" y="14802"/>
                    <a:pt x="17053" y="12462"/>
                  </a:cubicBezTo>
                  <a:cubicBezTo>
                    <a:pt x="16779" y="10121"/>
                    <a:pt x="16019" y="4559"/>
                    <a:pt x="15199" y="2066"/>
                  </a:cubicBezTo>
                  <a:cubicBezTo>
                    <a:pt x="14768" y="798"/>
                    <a:pt x="12265" y="1"/>
                    <a:pt x="8742"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684;p80"/>
            <p:cNvSpPr/>
            <p:nvPr/>
          </p:nvSpPr>
          <p:spPr>
            <a:xfrm>
              <a:off x="-3845300" y="6962288"/>
              <a:ext cx="433175" cy="472650"/>
            </a:xfrm>
            <a:custGeom>
              <a:avLst/>
              <a:gdLst/>
              <a:ahLst/>
              <a:cxnLst/>
              <a:rect l="l" t="t" r="r" b="b"/>
              <a:pathLst>
                <a:path w="17327" h="18906" extrusionOk="0">
                  <a:moveTo>
                    <a:pt x="8772" y="0"/>
                  </a:moveTo>
                  <a:cubicBezTo>
                    <a:pt x="7821" y="0"/>
                    <a:pt x="6795" y="59"/>
                    <a:pt x="5715" y="181"/>
                  </a:cubicBezTo>
                  <a:cubicBezTo>
                    <a:pt x="5715" y="181"/>
                    <a:pt x="1" y="759"/>
                    <a:pt x="335" y="4194"/>
                  </a:cubicBezTo>
                  <a:cubicBezTo>
                    <a:pt x="669" y="7659"/>
                    <a:pt x="365" y="15470"/>
                    <a:pt x="2219" y="18358"/>
                  </a:cubicBezTo>
                  <a:cubicBezTo>
                    <a:pt x="2473" y="18753"/>
                    <a:pt x="3685" y="18905"/>
                    <a:pt x="5280" y="18905"/>
                  </a:cubicBezTo>
                  <a:cubicBezTo>
                    <a:pt x="8471" y="18905"/>
                    <a:pt x="13192" y="18297"/>
                    <a:pt x="14834" y="17811"/>
                  </a:cubicBezTo>
                  <a:cubicBezTo>
                    <a:pt x="17265" y="17081"/>
                    <a:pt x="17326" y="14802"/>
                    <a:pt x="17053" y="12461"/>
                  </a:cubicBezTo>
                  <a:cubicBezTo>
                    <a:pt x="16779" y="10121"/>
                    <a:pt x="16019" y="4558"/>
                    <a:pt x="15198" y="2066"/>
                  </a:cubicBezTo>
                  <a:cubicBezTo>
                    <a:pt x="14792" y="798"/>
                    <a:pt x="12294" y="0"/>
                    <a:pt x="8772"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685;p80"/>
            <p:cNvSpPr/>
            <p:nvPr/>
          </p:nvSpPr>
          <p:spPr>
            <a:xfrm>
              <a:off x="-3544375" y="7900713"/>
              <a:ext cx="148200" cy="146875"/>
            </a:xfrm>
            <a:custGeom>
              <a:avLst/>
              <a:gdLst/>
              <a:ahLst/>
              <a:cxnLst/>
              <a:rect l="l" t="t" r="r" b="b"/>
              <a:pathLst>
                <a:path w="5928" h="5875" extrusionOk="0">
                  <a:moveTo>
                    <a:pt x="5927" y="1"/>
                  </a:moveTo>
                  <a:cubicBezTo>
                    <a:pt x="4327" y="667"/>
                    <a:pt x="2516" y="960"/>
                    <a:pt x="741" y="960"/>
                  </a:cubicBezTo>
                  <a:cubicBezTo>
                    <a:pt x="493" y="960"/>
                    <a:pt x="246" y="954"/>
                    <a:pt x="0" y="943"/>
                  </a:cubicBezTo>
                  <a:lnTo>
                    <a:pt x="0" y="943"/>
                  </a:lnTo>
                  <a:lnTo>
                    <a:pt x="243" y="5289"/>
                  </a:lnTo>
                  <a:cubicBezTo>
                    <a:pt x="1045" y="5737"/>
                    <a:pt x="1970" y="5874"/>
                    <a:pt x="2802" y="5874"/>
                  </a:cubicBezTo>
                  <a:cubicBezTo>
                    <a:pt x="4116" y="5874"/>
                    <a:pt x="5198" y="5533"/>
                    <a:pt x="5198" y="5533"/>
                  </a:cubicBezTo>
                  <a:cubicBezTo>
                    <a:pt x="5532" y="4712"/>
                    <a:pt x="5775" y="1946"/>
                    <a:pt x="5927"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86;p80"/>
            <p:cNvSpPr/>
            <p:nvPr/>
          </p:nvSpPr>
          <p:spPr>
            <a:xfrm>
              <a:off x="-3548175" y="7848288"/>
              <a:ext cx="155050" cy="76425"/>
            </a:xfrm>
            <a:custGeom>
              <a:avLst/>
              <a:gdLst/>
              <a:ahLst/>
              <a:cxnLst/>
              <a:rect l="l" t="t" r="r" b="b"/>
              <a:pathLst>
                <a:path w="6202" h="3057" extrusionOk="0">
                  <a:moveTo>
                    <a:pt x="0" y="0"/>
                  </a:moveTo>
                  <a:lnTo>
                    <a:pt x="152" y="3040"/>
                  </a:lnTo>
                  <a:cubicBezTo>
                    <a:pt x="398" y="3051"/>
                    <a:pt x="645" y="3057"/>
                    <a:pt x="893" y="3057"/>
                  </a:cubicBezTo>
                  <a:cubicBezTo>
                    <a:pt x="2668" y="3057"/>
                    <a:pt x="4479" y="2764"/>
                    <a:pt x="6079" y="2098"/>
                  </a:cubicBezTo>
                  <a:cubicBezTo>
                    <a:pt x="6171" y="973"/>
                    <a:pt x="6201" y="91"/>
                    <a:pt x="6201" y="91"/>
                  </a:cubicBezTo>
                  <a:lnTo>
                    <a:pt x="0" y="0"/>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87;p80"/>
            <p:cNvSpPr/>
            <p:nvPr/>
          </p:nvSpPr>
          <p:spPr>
            <a:xfrm>
              <a:off x="-3540075" y="8078438"/>
              <a:ext cx="215325" cy="38350"/>
            </a:xfrm>
            <a:custGeom>
              <a:avLst/>
              <a:gdLst/>
              <a:ahLst/>
              <a:cxnLst/>
              <a:rect l="l" t="t" r="r" b="b"/>
              <a:pathLst>
                <a:path w="8613" h="1534" extrusionOk="0">
                  <a:moveTo>
                    <a:pt x="2204" y="1"/>
                  </a:moveTo>
                  <a:cubicBezTo>
                    <a:pt x="943" y="1"/>
                    <a:pt x="1" y="55"/>
                    <a:pt x="11" y="217"/>
                  </a:cubicBezTo>
                  <a:cubicBezTo>
                    <a:pt x="41" y="703"/>
                    <a:pt x="132" y="1007"/>
                    <a:pt x="132" y="1007"/>
                  </a:cubicBezTo>
                  <a:cubicBezTo>
                    <a:pt x="132" y="1007"/>
                    <a:pt x="923" y="1190"/>
                    <a:pt x="2625" y="1433"/>
                  </a:cubicBezTo>
                  <a:cubicBezTo>
                    <a:pt x="3132" y="1504"/>
                    <a:pt x="3668" y="1533"/>
                    <a:pt x="4200" y="1533"/>
                  </a:cubicBezTo>
                  <a:cubicBezTo>
                    <a:pt x="5485" y="1533"/>
                    <a:pt x="6745" y="1361"/>
                    <a:pt x="7518" y="1190"/>
                  </a:cubicBezTo>
                  <a:cubicBezTo>
                    <a:pt x="8613" y="916"/>
                    <a:pt x="8521" y="217"/>
                    <a:pt x="8521" y="217"/>
                  </a:cubicBezTo>
                  <a:cubicBezTo>
                    <a:pt x="8521" y="217"/>
                    <a:pt x="4725" y="1"/>
                    <a:pt x="2204"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88;p80"/>
            <p:cNvSpPr/>
            <p:nvPr/>
          </p:nvSpPr>
          <p:spPr>
            <a:xfrm>
              <a:off x="-3404550" y="8050413"/>
              <a:ext cx="80575" cy="57025"/>
            </a:xfrm>
            <a:custGeom>
              <a:avLst/>
              <a:gdLst/>
              <a:ahLst/>
              <a:cxnLst/>
              <a:rect l="l" t="t" r="r" b="b"/>
              <a:pathLst>
                <a:path w="3223" h="2281" extrusionOk="0">
                  <a:moveTo>
                    <a:pt x="1186" y="0"/>
                  </a:moveTo>
                  <a:cubicBezTo>
                    <a:pt x="608" y="700"/>
                    <a:pt x="213" y="1459"/>
                    <a:pt x="0" y="2280"/>
                  </a:cubicBezTo>
                  <a:cubicBezTo>
                    <a:pt x="1793" y="2189"/>
                    <a:pt x="3222" y="1855"/>
                    <a:pt x="3100" y="1338"/>
                  </a:cubicBezTo>
                  <a:cubicBezTo>
                    <a:pt x="2979" y="791"/>
                    <a:pt x="2067" y="335"/>
                    <a:pt x="1186"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9;p80"/>
            <p:cNvSpPr/>
            <p:nvPr/>
          </p:nvSpPr>
          <p:spPr>
            <a:xfrm>
              <a:off x="-3545150" y="8032938"/>
              <a:ext cx="170250" cy="75125"/>
            </a:xfrm>
            <a:custGeom>
              <a:avLst/>
              <a:gdLst/>
              <a:ahLst/>
              <a:cxnLst/>
              <a:rect l="l" t="t" r="r" b="b"/>
              <a:pathLst>
                <a:path w="6810" h="3005" extrusionOk="0">
                  <a:moveTo>
                    <a:pt x="274" y="0"/>
                  </a:moveTo>
                  <a:cubicBezTo>
                    <a:pt x="1" y="1034"/>
                    <a:pt x="274" y="2493"/>
                    <a:pt x="274" y="2493"/>
                  </a:cubicBezTo>
                  <a:cubicBezTo>
                    <a:pt x="1364" y="2839"/>
                    <a:pt x="3018" y="3005"/>
                    <a:pt x="4580" y="3005"/>
                  </a:cubicBezTo>
                  <a:cubicBezTo>
                    <a:pt x="4935" y="3005"/>
                    <a:pt x="5286" y="2996"/>
                    <a:pt x="5624" y="2979"/>
                  </a:cubicBezTo>
                  <a:cubicBezTo>
                    <a:pt x="5837" y="2158"/>
                    <a:pt x="6232" y="1399"/>
                    <a:pt x="6810" y="699"/>
                  </a:cubicBezTo>
                  <a:cubicBezTo>
                    <a:pt x="5989" y="426"/>
                    <a:pt x="5229" y="244"/>
                    <a:pt x="5229" y="244"/>
                  </a:cubicBezTo>
                  <a:cubicBezTo>
                    <a:pt x="4477" y="452"/>
                    <a:pt x="3765" y="528"/>
                    <a:pt x="3127" y="528"/>
                  </a:cubicBezTo>
                  <a:cubicBezTo>
                    <a:pt x="1442" y="528"/>
                    <a:pt x="274" y="0"/>
                    <a:pt x="274"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0;p80"/>
            <p:cNvSpPr/>
            <p:nvPr/>
          </p:nvSpPr>
          <p:spPr>
            <a:xfrm>
              <a:off x="-3412100" y="8003288"/>
              <a:ext cx="43525" cy="47725"/>
            </a:xfrm>
            <a:custGeom>
              <a:avLst/>
              <a:gdLst/>
              <a:ahLst/>
              <a:cxnLst/>
              <a:rect l="l" t="t" r="r" b="b"/>
              <a:pathLst>
                <a:path w="1741" h="1909" extrusionOk="0">
                  <a:moveTo>
                    <a:pt x="671" y="183"/>
                  </a:moveTo>
                  <a:cubicBezTo>
                    <a:pt x="902" y="183"/>
                    <a:pt x="600" y="983"/>
                    <a:pt x="545" y="1065"/>
                  </a:cubicBezTo>
                  <a:cubicBezTo>
                    <a:pt x="483" y="1174"/>
                    <a:pt x="421" y="1291"/>
                    <a:pt x="354" y="1408"/>
                  </a:cubicBezTo>
                  <a:lnTo>
                    <a:pt x="354" y="1408"/>
                  </a:lnTo>
                  <a:cubicBezTo>
                    <a:pt x="353" y="1409"/>
                    <a:pt x="352" y="1410"/>
                    <a:pt x="351" y="1412"/>
                  </a:cubicBezTo>
                  <a:lnTo>
                    <a:pt x="351" y="1412"/>
                  </a:lnTo>
                  <a:cubicBezTo>
                    <a:pt x="348" y="1283"/>
                    <a:pt x="348" y="1155"/>
                    <a:pt x="363" y="1034"/>
                  </a:cubicBezTo>
                  <a:cubicBezTo>
                    <a:pt x="363" y="852"/>
                    <a:pt x="363" y="335"/>
                    <a:pt x="576" y="214"/>
                  </a:cubicBezTo>
                  <a:cubicBezTo>
                    <a:pt x="614" y="193"/>
                    <a:pt x="646" y="183"/>
                    <a:pt x="671" y="183"/>
                  </a:cubicBezTo>
                  <a:close/>
                  <a:moveTo>
                    <a:pt x="1191" y="931"/>
                  </a:moveTo>
                  <a:cubicBezTo>
                    <a:pt x="1319" y="931"/>
                    <a:pt x="1353" y="1081"/>
                    <a:pt x="1275" y="1186"/>
                  </a:cubicBezTo>
                  <a:cubicBezTo>
                    <a:pt x="1097" y="1466"/>
                    <a:pt x="749" y="1597"/>
                    <a:pt x="426" y="1685"/>
                  </a:cubicBezTo>
                  <a:lnTo>
                    <a:pt x="426" y="1685"/>
                  </a:lnTo>
                  <a:cubicBezTo>
                    <a:pt x="539" y="1511"/>
                    <a:pt x="645" y="1330"/>
                    <a:pt x="788" y="1186"/>
                  </a:cubicBezTo>
                  <a:cubicBezTo>
                    <a:pt x="880" y="1095"/>
                    <a:pt x="1001" y="974"/>
                    <a:pt x="1123" y="943"/>
                  </a:cubicBezTo>
                  <a:cubicBezTo>
                    <a:pt x="1148" y="935"/>
                    <a:pt x="1170" y="931"/>
                    <a:pt x="1191" y="931"/>
                  </a:cubicBezTo>
                  <a:close/>
                  <a:moveTo>
                    <a:pt x="646" y="0"/>
                  </a:moveTo>
                  <a:cubicBezTo>
                    <a:pt x="1" y="0"/>
                    <a:pt x="120" y="1403"/>
                    <a:pt x="120" y="1794"/>
                  </a:cubicBezTo>
                  <a:cubicBezTo>
                    <a:pt x="120" y="1870"/>
                    <a:pt x="181" y="1908"/>
                    <a:pt x="241" y="1908"/>
                  </a:cubicBezTo>
                  <a:cubicBezTo>
                    <a:pt x="295" y="1908"/>
                    <a:pt x="349" y="1878"/>
                    <a:pt x="361" y="1819"/>
                  </a:cubicBezTo>
                  <a:lnTo>
                    <a:pt x="361" y="1819"/>
                  </a:lnTo>
                  <a:cubicBezTo>
                    <a:pt x="840" y="1776"/>
                    <a:pt x="1741" y="1495"/>
                    <a:pt x="1518" y="882"/>
                  </a:cubicBezTo>
                  <a:cubicBezTo>
                    <a:pt x="1468" y="765"/>
                    <a:pt x="1353" y="722"/>
                    <a:pt x="1239" y="722"/>
                  </a:cubicBezTo>
                  <a:cubicBezTo>
                    <a:pt x="1147" y="722"/>
                    <a:pt x="1056" y="750"/>
                    <a:pt x="1001" y="791"/>
                  </a:cubicBezTo>
                  <a:cubicBezTo>
                    <a:pt x="945" y="822"/>
                    <a:pt x="891" y="855"/>
                    <a:pt x="841" y="891"/>
                  </a:cubicBezTo>
                  <a:lnTo>
                    <a:pt x="841" y="891"/>
                  </a:lnTo>
                  <a:cubicBezTo>
                    <a:pt x="1026" y="448"/>
                    <a:pt x="1096" y="17"/>
                    <a:pt x="667" y="1"/>
                  </a:cubicBezTo>
                  <a:cubicBezTo>
                    <a:pt x="660" y="1"/>
                    <a:pt x="653" y="0"/>
                    <a:pt x="646"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691;p80"/>
            <p:cNvSpPr/>
            <p:nvPr/>
          </p:nvSpPr>
          <p:spPr>
            <a:xfrm>
              <a:off x="-3785275" y="7848288"/>
              <a:ext cx="155050" cy="81325"/>
            </a:xfrm>
            <a:custGeom>
              <a:avLst/>
              <a:gdLst/>
              <a:ahLst/>
              <a:cxnLst/>
              <a:rect l="l" t="t" r="r" b="b"/>
              <a:pathLst>
                <a:path w="6202" h="3253" extrusionOk="0">
                  <a:moveTo>
                    <a:pt x="6202" y="0"/>
                  </a:moveTo>
                  <a:lnTo>
                    <a:pt x="1" y="91"/>
                  </a:lnTo>
                  <a:cubicBezTo>
                    <a:pt x="1" y="91"/>
                    <a:pt x="62" y="1581"/>
                    <a:pt x="214" y="3253"/>
                  </a:cubicBezTo>
                  <a:cubicBezTo>
                    <a:pt x="2250" y="3222"/>
                    <a:pt x="4287" y="2584"/>
                    <a:pt x="6110" y="1642"/>
                  </a:cubicBezTo>
                  <a:lnTo>
                    <a:pt x="6202" y="0"/>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92;p80"/>
            <p:cNvSpPr/>
            <p:nvPr/>
          </p:nvSpPr>
          <p:spPr>
            <a:xfrm>
              <a:off x="-3779950" y="7888563"/>
              <a:ext cx="147450" cy="158850"/>
            </a:xfrm>
            <a:custGeom>
              <a:avLst/>
              <a:gdLst/>
              <a:ahLst/>
              <a:cxnLst/>
              <a:rect l="l" t="t" r="r" b="b"/>
              <a:pathLst>
                <a:path w="5898" h="6354" extrusionOk="0">
                  <a:moveTo>
                    <a:pt x="5897" y="0"/>
                  </a:moveTo>
                  <a:lnTo>
                    <a:pt x="5897" y="0"/>
                  </a:lnTo>
                  <a:cubicBezTo>
                    <a:pt x="4074" y="973"/>
                    <a:pt x="2037" y="1611"/>
                    <a:pt x="1" y="1642"/>
                  </a:cubicBezTo>
                  <a:cubicBezTo>
                    <a:pt x="153" y="3374"/>
                    <a:pt x="365" y="5350"/>
                    <a:pt x="639" y="6019"/>
                  </a:cubicBezTo>
                  <a:cubicBezTo>
                    <a:pt x="639" y="6019"/>
                    <a:pt x="1700" y="6353"/>
                    <a:pt x="2995" y="6353"/>
                  </a:cubicBezTo>
                  <a:cubicBezTo>
                    <a:pt x="3838" y="6353"/>
                    <a:pt x="4779" y="6212"/>
                    <a:pt x="5593" y="5745"/>
                  </a:cubicBezTo>
                  <a:lnTo>
                    <a:pt x="5897" y="0"/>
                  </a:ln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93;p80"/>
            <p:cNvSpPr/>
            <p:nvPr/>
          </p:nvSpPr>
          <p:spPr>
            <a:xfrm>
              <a:off x="-3853650" y="8078438"/>
              <a:ext cx="215325" cy="38350"/>
            </a:xfrm>
            <a:custGeom>
              <a:avLst/>
              <a:gdLst/>
              <a:ahLst/>
              <a:cxnLst/>
              <a:rect l="l" t="t" r="r" b="b"/>
              <a:pathLst>
                <a:path w="8613" h="1534" extrusionOk="0">
                  <a:moveTo>
                    <a:pt x="6401" y="1"/>
                  </a:moveTo>
                  <a:cubicBezTo>
                    <a:pt x="3871" y="1"/>
                    <a:pt x="61" y="217"/>
                    <a:pt x="61" y="217"/>
                  </a:cubicBezTo>
                  <a:cubicBezTo>
                    <a:pt x="61" y="217"/>
                    <a:pt x="0" y="916"/>
                    <a:pt x="1094" y="1190"/>
                  </a:cubicBezTo>
                  <a:cubicBezTo>
                    <a:pt x="1868" y="1361"/>
                    <a:pt x="3128" y="1533"/>
                    <a:pt x="4413" y="1533"/>
                  </a:cubicBezTo>
                  <a:cubicBezTo>
                    <a:pt x="4945" y="1533"/>
                    <a:pt x="5481" y="1504"/>
                    <a:pt x="5988" y="1433"/>
                  </a:cubicBezTo>
                  <a:cubicBezTo>
                    <a:pt x="7690" y="1190"/>
                    <a:pt x="8481" y="1007"/>
                    <a:pt x="8481" y="1007"/>
                  </a:cubicBezTo>
                  <a:cubicBezTo>
                    <a:pt x="8481" y="1007"/>
                    <a:pt x="8572" y="703"/>
                    <a:pt x="8602" y="217"/>
                  </a:cubicBezTo>
                  <a:cubicBezTo>
                    <a:pt x="8612" y="55"/>
                    <a:pt x="7667" y="1"/>
                    <a:pt x="6401"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94;p80"/>
            <p:cNvSpPr/>
            <p:nvPr/>
          </p:nvSpPr>
          <p:spPr>
            <a:xfrm>
              <a:off x="-3854425" y="8050413"/>
              <a:ext cx="80575" cy="57025"/>
            </a:xfrm>
            <a:custGeom>
              <a:avLst/>
              <a:gdLst/>
              <a:ahLst/>
              <a:cxnLst/>
              <a:rect l="l" t="t" r="r" b="b"/>
              <a:pathLst>
                <a:path w="3223" h="2281" extrusionOk="0">
                  <a:moveTo>
                    <a:pt x="2037" y="0"/>
                  </a:moveTo>
                  <a:cubicBezTo>
                    <a:pt x="1156" y="335"/>
                    <a:pt x="214" y="791"/>
                    <a:pt x="92" y="1338"/>
                  </a:cubicBezTo>
                  <a:cubicBezTo>
                    <a:pt x="1" y="1855"/>
                    <a:pt x="1429" y="2189"/>
                    <a:pt x="3223" y="2280"/>
                  </a:cubicBezTo>
                  <a:cubicBezTo>
                    <a:pt x="3010" y="1459"/>
                    <a:pt x="2615" y="700"/>
                    <a:pt x="2037"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95;p80"/>
            <p:cNvSpPr/>
            <p:nvPr/>
          </p:nvSpPr>
          <p:spPr>
            <a:xfrm>
              <a:off x="-3803500" y="8032938"/>
              <a:ext cx="170225" cy="75125"/>
            </a:xfrm>
            <a:custGeom>
              <a:avLst/>
              <a:gdLst/>
              <a:ahLst/>
              <a:cxnLst/>
              <a:rect l="l" t="t" r="r" b="b"/>
              <a:pathLst>
                <a:path w="6809" h="3005" extrusionOk="0">
                  <a:moveTo>
                    <a:pt x="6535" y="0"/>
                  </a:moveTo>
                  <a:cubicBezTo>
                    <a:pt x="6535" y="0"/>
                    <a:pt x="5368" y="528"/>
                    <a:pt x="3672" y="528"/>
                  </a:cubicBezTo>
                  <a:cubicBezTo>
                    <a:pt x="3029" y="528"/>
                    <a:pt x="2310" y="452"/>
                    <a:pt x="1551" y="244"/>
                  </a:cubicBezTo>
                  <a:cubicBezTo>
                    <a:pt x="1551" y="244"/>
                    <a:pt x="791" y="426"/>
                    <a:pt x="0" y="699"/>
                  </a:cubicBezTo>
                  <a:cubicBezTo>
                    <a:pt x="578" y="1399"/>
                    <a:pt x="973" y="2158"/>
                    <a:pt x="1186" y="2979"/>
                  </a:cubicBezTo>
                  <a:cubicBezTo>
                    <a:pt x="1524" y="2996"/>
                    <a:pt x="1874" y="3005"/>
                    <a:pt x="2230" y="3005"/>
                  </a:cubicBezTo>
                  <a:cubicBezTo>
                    <a:pt x="3792" y="3005"/>
                    <a:pt x="5446" y="2839"/>
                    <a:pt x="6535" y="2493"/>
                  </a:cubicBezTo>
                  <a:cubicBezTo>
                    <a:pt x="6535" y="2493"/>
                    <a:pt x="6809" y="1034"/>
                    <a:pt x="65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96;p80"/>
            <p:cNvSpPr/>
            <p:nvPr/>
          </p:nvSpPr>
          <p:spPr>
            <a:xfrm>
              <a:off x="-3809850" y="8003288"/>
              <a:ext cx="43550" cy="47725"/>
            </a:xfrm>
            <a:custGeom>
              <a:avLst/>
              <a:gdLst/>
              <a:ahLst/>
              <a:cxnLst/>
              <a:rect l="l" t="t" r="r" b="b"/>
              <a:pathLst>
                <a:path w="1742" h="1909" extrusionOk="0">
                  <a:moveTo>
                    <a:pt x="1064" y="183"/>
                  </a:moveTo>
                  <a:cubicBezTo>
                    <a:pt x="1091" y="183"/>
                    <a:pt x="1124" y="193"/>
                    <a:pt x="1166" y="214"/>
                  </a:cubicBezTo>
                  <a:cubicBezTo>
                    <a:pt x="1379" y="335"/>
                    <a:pt x="1379" y="852"/>
                    <a:pt x="1379" y="1034"/>
                  </a:cubicBezTo>
                  <a:cubicBezTo>
                    <a:pt x="1394" y="1158"/>
                    <a:pt x="1394" y="1289"/>
                    <a:pt x="1390" y="1419"/>
                  </a:cubicBezTo>
                  <a:lnTo>
                    <a:pt x="1390" y="1419"/>
                  </a:lnTo>
                  <a:cubicBezTo>
                    <a:pt x="1369" y="1389"/>
                    <a:pt x="1347" y="1359"/>
                    <a:pt x="1324" y="1330"/>
                  </a:cubicBezTo>
                  <a:lnTo>
                    <a:pt x="1324" y="1330"/>
                  </a:lnTo>
                  <a:cubicBezTo>
                    <a:pt x="1268" y="1239"/>
                    <a:pt x="1215" y="1150"/>
                    <a:pt x="1166" y="1065"/>
                  </a:cubicBezTo>
                  <a:cubicBezTo>
                    <a:pt x="1139" y="983"/>
                    <a:pt x="815" y="183"/>
                    <a:pt x="1064" y="183"/>
                  </a:cubicBezTo>
                  <a:close/>
                  <a:moveTo>
                    <a:pt x="551" y="931"/>
                  </a:moveTo>
                  <a:cubicBezTo>
                    <a:pt x="572" y="931"/>
                    <a:pt x="594" y="935"/>
                    <a:pt x="619" y="943"/>
                  </a:cubicBezTo>
                  <a:cubicBezTo>
                    <a:pt x="741" y="974"/>
                    <a:pt x="862" y="1095"/>
                    <a:pt x="923" y="1186"/>
                  </a:cubicBezTo>
                  <a:cubicBezTo>
                    <a:pt x="1090" y="1330"/>
                    <a:pt x="1201" y="1511"/>
                    <a:pt x="1315" y="1685"/>
                  </a:cubicBezTo>
                  <a:lnTo>
                    <a:pt x="1315" y="1685"/>
                  </a:lnTo>
                  <a:cubicBezTo>
                    <a:pt x="993" y="1597"/>
                    <a:pt x="645" y="1466"/>
                    <a:pt x="467" y="1186"/>
                  </a:cubicBezTo>
                  <a:cubicBezTo>
                    <a:pt x="388" y="1081"/>
                    <a:pt x="423" y="931"/>
                    <a:pt x="551" y="931"/>
                  </a:cubicBezTo>
                  <a:close/>
                  <a:moveTo>
                    <a:pt x="1096" y="0"/>
                  </a:moveTo>
                  <a:cubicBezTo>
                    <a:pt x="1089" y="0"/>
                    <a:pt x="1082" y="1"/>
                    <a:pt x="1075" y="1"/>
                  </a:cubicBezTo>
                  <a:cubicBezTo>
                    <a:pt x="642" y="17"/>
                    <a:pt x="717" y="455"/>
                    <a:pt x="906" y="902"/>
                  </a:cubicBezTo>
                  <a:lnTo>
                    <a:pt x="906" y="902"/>
                  </a:lnTo>
                  <a:cubicBezTo>
                    <a:pt x="853" y="862"/>
                    <a:pt x="798" y="825"/>
                    <a:pt x="741" y="791"/>
                  </a:cubicBezTo>
                  <a:cubicBezTo>
                    <a:pt x="686" y="750"/>
                    <a:pt x="595" y="722"/>
                    <a:pt x="503" y="722"/>
                  </a:cubicBezTo>
                  <a:cubicBezTo>
                    <a:pt x="389" y="722"/>
                    <a:pt x="274" y="765"/>
                    <a:pt x="224" y="882"/>
                  </a:cubicBezTo>
                  <a:cubicBezTo>
                    <a:pt x="0" y="1498"/>
                    <a:pt x="884" y="1779"/>
                    <a:pt x="1381" y="1819"/>
                  </a:cubicBezTo>
                  <a:lnTo>
                    <a:pt x="1381" y="1819"/>
                  </a:lnTo>
                  <a:cubicBezTo>
                    <a:pt x="1391" y="1879"/>
                    <a:pt x="1439" y="1908"/>
                    <a:pt x="1489" y="1908"/>
                  </a:cubicBezTo>
                  <a:cubicBezTo>
                    <a:pt x="1546" y="1908"/>
                    <a:pt x="1607" y="1870"/>
                    <a:pt x="1622" y="1794"/>
                  </a:cubicBezTo>
                  <a:cubicBezTo>
                    <a:pt x="1622" y="1403"/>
                    <a:pt x="1741" y="0"/>
                    <a:pt x="1096"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697;p80"/>
            <p:cNvSpPr/>
            <p:nvPr/>
          </p:nvSpPr>
          <p:spPr>
            <a:xfrm>
              <a:off x="-3242700" y="6678813"/>
              <a:ext cx="25" cy="1550"/>
            </a:xfrm>
            <a:custGeom>
              <a:avLst/>
              <a:gdLst/>
              <a:ahLst/>
              <a:cxnLst/>
              <a:rect l="l" t="t" r="r" b="b"/>
              <a:pathLst>
                <a:path w="1" h="62" extrusionOk="0">
                  <a:moveTo>
                    <a:pt x="0" y="0"/>
                  </a:moveTo>
                  <a:cubicBezTo>
                    <a:pt x="0" y="31"/>
                    <a:pt x="0" y="61"/>
                    <a:pt x="0" y="61"/>
                  </a:cubicBezTo>
                  <a:cubicBezTo>
                    <a:pt x="0" y="61"/>
                    <a:pt x="0" y="31"/>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98;p80"/>
            <p:cNvSpPr/>
            <p:nvPr/>
          </p:nvSpPr>
          <p:spPr>
            <a:xfrm>
              <a:off x="-3422050" y="6950863"/>
              <a:ext cx="163425" cy="210500"/>
            </a:xfrm>
            <a:custGeom>
              <a:avLst/>
              <a:gdLst/>
              <a:ahLst/>
              <a:cxnLst/>
              <a:rect l="l" t="t" r="r" b="b"/>
              <a:pathLst>
                <a:path w="6537" h="8420" extrusionOk="0">
                  <a:moveTo>
                    <a:pt x="6536" y="0"/>
                  </a:moveTo>
                  <a:cubicBezTo>
                    <a:pt x="4891" y="1028"/>
                    <a:pt x="3050" y="1643"/>
                    <a:pt x="1088" y="1643"/>
                  </a:cubicBezTo>
                  <a:cubicBezTo>
                    <a:pt x="729" y="1643"/>
                    <a:pt x="367" y="1623"/>
                    <a:pt x="1" y="1581"/>
                  </a:cubicBezTo>
                  <a:lnTo>
                    <a:pt x="1" y="1581"/>
                  </a:lnTo>
                  <a:lnTo>
                    <a:pt x="1247" y="8420"/>
                  </a:lnTo>
                  <a:cubicBezTo>
                    <a:pt x="2797" y="7082"/>
                    <a:pt x="4955" y="3648"/>
                    <a:pt x="6536"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99;p80"/>
            <p:cNvSpPr/>
            <p:nvPr/>
          </p:nvSpPr>
          <p:spPr>
            <a:xfrm>
              <a:off x="-3424325" y="6611838"/>
              <a:ext cx="237125" cy="380125"/>
            </a:xfrm>
            <a:custGeom>
              <a:avLst/>
              <a:gdLst/>
              <a:ahLst/>
              <a:cxnLst/>
              <a:rect l="l" t="t" r="r" b="b"/>
              <a:pathLst>
                <a:path w="9485" h="15205" extrusionOk="0">
                  <a:moveTo>
                    <a:pt x="7038" y="0"/>
                  </a:moveTo>
                  <a:cubicBezTo>
                    <a:pt x="6425" y="0"/>
                    <a:pt x="6019" y="2406"/>
                    <a:pt x="6019" y="2406"/>
                  </a:cubicBezTo>
                  <a:cubicBezTo>
                    <a:pt x="6019" y="2406"/>
                    <a:pt x="6354" y="35"/>
                    <a:pt x="5746" y="5"/>
                  </a:cubicBezTo>
                  <a:cubicBezTo>
                    <a:pt x="5742" y="4"/>
                    <a:pt x="5739" y="4"/>
                    <a:pt x="5735" y="4"/>
                  </a:cubicBezTo>
                  <a:cubicBezTo>
                    <a:pt x="5106" y="4"/>
                    <a:pt x="4986" y="2740"/>
                    <a:pt x="4986" y="2740"/>
                  </a:cubicBezTo>
                  <a:cubicBezTo>
                    <a:pt x="4986" y="2740"/>
                    <a:pt x="4881" y="1885"/>
                    <a:pt x="4466" y="1885"/>
                  </a:cubicBezTo>
                  <a:cubicBezTo>
                    <a:pt x="4379" y="1885"/>
                    <a:pt x="4280" y="1922"/>
                    <a:pt x="4165" y="2011"/>
                  </a:cubicBezTo>
                  <a:cubicBezTo>
                    <a:pt x="3496" y="2497"/>
                    <a:pt x="4834" y="4746"/>
                    <a:pt x="4834" y="4746"/>
                  </a:cubicBezTo>
                  <a:cubicBezTo>
                    <a:pt x="4834" y="4746"/>
                    <a:pt x="4834" y="5141"/>
                    <a:pt x="4226" y="7300"/>
                  </a:cubicBezTo>
                  <a:cubicBezTo>
                    <a:pt x="3618" y="9458"/>
                    <a:pt x="1" y="14595"/>
                    <a:pt x="1" y="14595"/>
                  </a:cubicBezTo>
                  <a:lnTo>
                    <a:pt x="92" y="15142"/>
                  </a:lnTo>
                  <a:cubicBezTo>
                    <a:pt x="458" y="15184"/>
                    <a:pt x="820" y="15204"/>
                    <a:pt x="1179" y="15204"/>
                  </a:cubicBezTo>
                  <a:cubicBezTo>
                    <a:pt x="3141" y="15204"/>
                    <a:pt x="4982" y="14589"/>
                    <a:pt x="6627" y="13561"/>
                  </a:cubicBezTo>
                  <a:cubicBezTo>
                    <a:pt x="7265" y="12102"/>
                    <a:pt x="7782" y="10613"/>
                    <a:pt x="8177" y="9214"/>
                  </a:cubicBezTo>
                  <a:cubicBezTo>
                    <a:pt x="9484" y="4199"/>
                    <a:pt x="8724" y="430"/>
                    <a:pt x="8177" y="400"/>
                  </a:cubicBezTo>
                  <a:cubicBezTo>
                    <a:pt x="8173" y="400"/>
                    <a:pt x="8169" y="399"/>
                    <a:pt x="8166" y="399"/>
                  </a:cubicBezTo>
                  <a:cubicBezTo>
                    <a:pt x="7656" y="399"/>
                    <a:pt x="7326" y="2378"/>
                    <a:pt x="7265" y="2679"/>
                  </a:cubicBezTo>
                  <a:cubicBezTo>
                    <a:pt x="7326" y="2345"/>
                    <a:pt x="7661" y="126"/>
                    <a:pt x="7083" y="5"/>
                  </a:cubicBezTo>
                  <a:cubicBezTo>
                    <a:pt x="7068" y="2"/>
                    <a:pt x="7053" y="0"/>
                    <a:pt x="7038"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700;p80"/>
            <p:cNvSpPr/>
            <p:nvPr/>
          </p:nvSpPr>
          <p:spPr>
            <a:xfrm>
              <a:off x="-3722200" y="7038988"/>
              <a:ext cx="25" cy="25"/>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701;p80"/>
            <p:cNvSpPr/>
            <p:nvPr/>
          </p:nvSpPr>
          <p:spPr>
            <a:xfrm>
              <a:off x="-4015525" y="6751688"/>
              <a:ext cx="107950" cy="68975"/>
            </a:xfrm>
            <a:custGeom>
              <a:avLst/>
              <a:gdLst/>
              <a:ahLst/>
              <a:cxnLst/>
              <a:rect l="l" t="t" r="r" b="b"/>
              <a:pathLst>
                <a:path w="4318" h="2759" extrusionOk="0">
                  <a:moveTo>
                    <a:pt x="2370" y="1"/>
                  </a:moveTo>
                  <a:cubicBezTo>
                    <a:pt x="1540" y="1"/>
                    <a:pt x="705" y="246"/>
                    <a:pt x="1" y="733"/>
                  </a:cubicBezTo>
                  <a:cubicBezTo>
                    <a:pt x="161" y="1763"/>
                    <a:pt x="994" y="2759"/>
                    <a:pt x="2552" y="2759"/>
                  </a:cubicBezTo>
                  <a:cubicBezTo>
                    <a:pt x="3062" y="2759"/>
                    <a:pt x="3650" y="2652"/>
                    <a:pt x="4317" y="2405"/>
                  </a:cubicBezTo>
                  <a:lnTo>
                    <a:pt x="4317" y="490"/>
                  </a:lnTo>
                  <a:cubicBezTo>
                    <a:pt x="3718" y="163"/>
                    <a:pt x="3045" y="1"/>
                    <a:pt x="237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702;p80"/>
            <p:cNvSpPr/>
            <p:nvPr/>
          </p:nvSpPr>
          <p:spPr>
            <a:xfrm>
              <a:off x="-4018550" y="6712938"/>
              <a:ext cx="110975" cy="57075"/>
            </a:xfrm>
            <a:custGeom>
              <a:avLst/>
              <a:gdLst/>
              <a:ahLst/>
              <a:cxnLst/>
              <a:rect l="l" t="t" r="r" b="b"/>
              <a:pathLst>
                <a:path w="4439" h="2283" extrusionOk="0">
                  <a:moveTo>
                    <a:pt x="2297" y="0"/>
                  </a:moveTo>
                  <a:cubicBezTo>
                    <a:pt x="1858" y="0"/>
                    <a:pt x="1385" y="99"/>
                    <a:pt x="912" y="368"/>
                  </a:cubicBezTo>
                  <a:cubicBezTo>
                    <a:pt x="274" y="763"/>
                    <a:pt x="0" y="1523"/>
                    <a:pt x="122" y="2283"/>
                  </a:cubicBezTo>
                  <a:cubicBezTo>
                    <a:pt x="826" y="1796"/>
                    <a:pt x="1661" y="1551"/>
                    <a:pt x="2491" y="1551"/>
                  </a:cubicBezTo>
                  <a:cubicBezTo>
                    <a:pt x="3166" y="1551"/>
                    <a:pt x="3839" y="1713"/>
                    <a:pt x="4438" y="2040"/>
                  </a:cubicBezTo>
                  <a:lnTo>
                    <a:pt x="4438" y="733"/>
                  </a:lnTo>
                  <a:cubicBezTo>
                    <a:pt x="4438" y="733"/>
                    <a:pt x="3494" y="0"/>
                    <a:pt x="229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703;p80"/>
            <p:cNvSpPr/>
            <p:nvPr/>
          </p:nvSpPr>
          <p:spPr>
            <a:xfrm>
              <a:off x="-3983600" y="6754713"/>
              <a:ext cx="67650" cy="57100"/>
            </a:xfrm>
            <a:custGeom>
              <a:avLst/>
              <a:gdLst/>
              <a:ahLst/>
              <a:cxnLst/>
              <a:rect l="l" t="t" r="r" b="b"/>
              <a:pathLst>
                <a:path w="2706" h="2284" extrusionOk="0">
                  <a:moveTo>
                    <a:pt x="1156" y="0"/>
                  </a:moveTo>
                  <a:cubicBezTo>
                    <a:pt x="773" y="0"/>
                    <a:pt x="373" y="82"/>
                    <a:pt x="31" y="156"/>
                  </a:cubicBezTo>
                  <a:cubicBezTo>
                    <a:pt x="1" y="186"/>
                    <a:pt x="31" y="217"/>
                    <a:pt x="31" y="217"/>
                  </a:cubicBezTo>
                  <a:cubicBezTo>
                    <a:pt x="388" y="217"/>
                    <a:pt x="802" y="137"/>
                    <a:pt x="1190" y="137"/>
                  </a:cubicBezTo>
                  <a:cubicBezTo>
                    <a:pt x="1595" y="137"/>
                    <a:pt x="1971" y="224"/>
                    <a:pt x="2219" y="582"/>
                  </a:cubicBezTo>
                  <a:cubicBezTo>
                    <a:pt x="2554" y="1037"/>
                    <a:pt x="2523" y="1676"/>
                    <a:pt x="2523" y="2192"/>
                  </a:cubicBezTo>
                  <a:cubicBezTo>
                    <a:pt x="2523" y="2253"/>
                    <a:pt x="2561" y="2284"/>
                    <a:pt x="2599" y="2284"/>
                  </a:cubicBezTo>
                  <a:cubicBezTo>
                    <a:pt x="2637" y="2284"/>
                    <a:pt x="2675" y="2253"/>
                    <a:pt x="2675" y="2192"/>
                  </a:cubicBezTo>
                  <a:cubicBezTo>
                    <a:pt x="2706" y="1585"/>
                    <a:pt x="2675" y="825"/>
                    <a:pt x="2219" y="369"/>
                  </a:cubicBezTo>
                  <a:cubicBezTo>
                    <a:pt x="1940" y="89"/>
                    <a:pt x="1557" y="0"/>
                    <a:pt x="115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704;p80"/>
            <p:cNvSpPr/>
            <p:nvPr/>
          </p:nvSpPr>
          <p:spPr>
            <a:xfrm>
              <a:off x="-3955200" y="6770813"/>
              <a:ext cx="39075" cy="23250"/>
            </a:xfrm>
            <a:custGeom>
              <a:avLst/>
              <a:gdLst/>
              <a:ahLst/>
              <a:cxnLst/>
              <a:rect l="l" t="t" r="r" b="b"/>
              <a:pathLst>
                <a:path w="1563" h="930" extrusionOk="0">
                  <a:moveTo>
                    <a:pt x="547" y="1"/>
                  </a:moveTo>
                  <a:cubicBezTo>
                    <a:pt x="386" y="1"/>
                    <a:pt x="218" y="55"/>
                    <a:pt x="50" y="181"/>
                  </a:cubicBezTo>
                  <a:cubicBezTo>
                    <a:pt x="0" y="230"/>
                    <a:pt x="52" y="280"/>
                    <a:pt x="106" y="280"/>
                  </a:cubicBezTo>
                  <a:cubicBezTo>
                    <a:pt x="118" y="280"/>
                    <a:pt x="130" y="277"/>
                    <a:pt x="141" y="272"/>
                  </a:cubicBezTo>
                  <a:cubicBezTo>
                    <a:pt x="280" y="216"/>
                    <a:pt x="413" y="180"/>
                    <a:pt x="542" y="180"/>
                  </a:cubicBezTo>
                  <a:cubicBezTo>
                    <a:pt x="695" y="180"/>
                    <a:pt x="844" y="231"/>
                    <a:pt x="992" y="363"/>
                  </a:cubicBezTo>
                  <a:cubicBezTo>
                    <a:pt x="1144" y="515"/>
                    <a:pt x="1266" y="728"/>
                    <a:pt x="1418" y="910"/>
                  </a:cubicBezTo>
                  <a:cubicBezTo>
                    <a:pt x="1432" y="924"/>
                    <a:pt x="1447" y="930"/>
                    <a:pt x="1462" y="930"/>
                  </a:cubicBezTo>
                  <a:cubicBezTo>
                    <a:pt x="1514" y="930"/>
                    <a:pt x="1563" y="859"/>
                    <a:pt x="1539" y="789"/>
                  </a:cubicBezTo>
                  <a:cubicBezTo>
                    <a:pt x="1341" y="371"/>
                    <a:pt x="968" y="1"/>
                    <a:pt x="54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05;p80"/>
            <p:cNvSpPr/>
            <p:nvPr/>
          </p:nvSpPr>
          <p:spPr>
            <a:xfrm>
              <a:off x="-3417475" y="6751688"/>
              <a:ext cx="107925" cy="68975"/>
            </a:xfrm>
            <a:custGeom>
              <a:avLst/>
              <a:gdLst/>
              <a:ahLst/>
              <a:cxnLst/>
              <a:rect l="l" t="t" r="r" b="b"/>
              <a:pathLst>
                <a:path w="4317" h="2759" extrusionOk="0">
                  <a:moveTo>
                    <a:pt x="1957" y="1"/>
                  </a:moveTo>
                  <a:cubicBezTo>
                    <a:pt x="1278" y="1"/>
                    <a:pt x="600" y="163"/>
                    <a:pt x="0" y="490"/>
                  </a:cubicBezTo>
                  <a:lnTo>
                    <a:pt x="0" y="2405"/>
                  </a:lnTo>
                  <a:cubicBezTo>
                    <a:pt x="675" y="2652"/>
                    <a:pt x="1269" y="2759"/>
                    <a:pt x="1783" y="2759"/>
                  </a:cubicBezTo>
                  <a:cubicBezTo>
                    <a:pt x="3352" y="2759"/>
                    <a:pt x="4179" y="1763"/>
                    <a:pt x="4317" y="733"/>
                  </a:cubicBezTo>
                  <a:cubicBezTo>
                    <a:pt x="3629" y="246"/>
                    <a:pt x="2793" y="1"/>
                    <a:pt x="1957"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706;p80"/>
            <p:cNvSpPr/>
            <p:nvPr/>
          </p:nvSpPr>
          <p:spPr>
            <a:xfrm>
              <a:off x="-3417475" y="6712938"/>
              <a:ext cx="110975" cy="57075"/>
            </a:xfrm>
            <a:custGeom>
              <a:avLst/>
              <a:gdLst/>
              <a:ahLst/>
              <a:cxnLst/>
              <a:rect l="l" t="t" r="r" b="b"/>
              <a:pathLst>
                <a:path w="4439" h="2283" extrusionOk="0">
                  <a:moveTo>
                    <a:pt x="2141" y="0"/>
                  </a:moveTo>
                  <a:cubicBezTo>
                    <a:pt x="944" y="0"/>
                    <a:pt x="0" y="733"/>
                    <a:pt x="0" y="733"/>
                  </a:cubicBezTo>
                  <a:lnTo>
                    <a:pt x="0" y="2040"/>
                  </a:lnTo>
                  <a:cubicBezTo>
                    <a:pt x="613" y="1713"/>
                    <a:pt x="1294" y="1551"/>
                    <a:pt x="1970" y="1551"/>
                  </a:cubicBezTo>
                  <a:cubicBezTo>
                    <a:pt x="2802" y="1551"/>
                    <a:pt x="3629" y="1796"/>
                    <a:pt x="4317" y="2283"/>
                  </a:cubicBezTo>
                  <a:cubicBezTo>
                    <a:pt x="4438" y="1523"/>
                    <a:pt x="4165" y="763"/>
                    <a:pt x="3526" y="368"/>
                  </a:cubicBezTo>
                  <a:cubicBezTo>
                    <a:pt x="3053" y="99"/>
                    <a:pt x="2580" y="0"/>
                    <a:pt x="2141"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707;p80"/>
            <p:cNvSpPr/>
            <p:nvPr/>
          </p:nvSpPr>
          <p:spPr>
            <a:xfrm>
              <a:off x="-3409125" y="6754713"/>
              <a:ext cx="67650" cy="57100"/>
            </a:xfrm>
            <a:custGeom>
              <a:avLst/>
              <a:gdLst/>
              <a:ahLst/>
              <a:cxnLst/>
              <a:rect l="l" t="t" r="r" b="b"/>
              <a:pathLst>
                <a:path w="2706" h="2284" extrusionOk="0">
                  <a:moveTo>
                    <a:pt x="1550" y="0"/>
                  </a:moveTo>
                  <a:cubicBezTo>
                    <a:pt x="1149" y="0"/>
                    <a:pt x="767" y="89"/>
                    <a:pt x="487" y="369"/>
                  </a:cubicBezTo>
                  <a:cubicBezTo>
                    <a:pt x="31" y="855"/>
                    <a:pt x="1" y="1585"/>
                    <a:pt x="31" y="2192"/>
                  </a:cubicBezTo>
                  <a:cubicBezTo>
                    <a:pt x="31" y="2253"/>
                    <a:pt x="69" y="2284"/>
                    <a:pt x="107" y="2284"/>
                  </a:cubicBezTo>
                  <a:cubicBezTo>
                    <a:pt x="145" y="2284"/>
                    <a:pt x="183" y="2253"/>
                    <a:pt x="183" y="2192"/>
                  </a:cubicBezTo>
                  <a:cubicBezTo>
                    <a:pt x="213" y="1676"/>
                    <a:pt x="153" y="1037"/>
                    <a:pt x="487" y="582"/>
                  </a:cubicBezTo>
                  <a:cubicBezTo>
                    <a:pt x="730" y="217"/>
                    <a:pt x="1095" y="126"/>
                    <a:pt x="1490" y="126"/>
                  </a:cubicBezTo>
                  <a:cubicBezTo>
                    <a:pt x="1885" y="126"/>
                    <a:pt x="2311" y="217"/>
                    <a:pt x="2676" y="217"/>
                  </a:cubicBezTo>
                  <a:cubicBezTo>
                    <a:pt x="2706" y="217"/>
                    <a:pt x="2706" y="186"/>
                    <a:pt x="2676" y="156"/>
                  </a:cubicBezTo>
                  <a:cubicBezTo>
                    <a:pt x="2334" y="82"/>
                    <a:pt x="1934" y="0"/>
                    <a:pt x="155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708;p80"/>
            <p:cNvSpPr/>
            <p:nvPr/>
          </p:nvSpPr>
          <p:spPr>
            <a:xfrm>
              <a:off x="-3408950" y="6770813"/>
              <a:ext cx="39100" cy="23250"/>
            </a:xfrm>
            <a:custGeom>
              <a:avLst/>
              <a:gdLst/>
              <a:ahLst/>
              <a:cxnLst/>
              <a:rect l="l" t="t" r="r" b="b"/>
              <a:pathLst>
                <a:path w="1564" h="930" extrusionOk="0">
                  <a:moveTo>
                    <a:pt x="1016" y="1"/>
                  </a:moveTo>
                  <a:cubicBezTo>
                    <a:pt x="595" y="1"/>
                    <a:pt x="222" y="371"/>
                    <a:pt x="24" y="789"/>
                  </a:cubicBezTo>
                  <a:cubicBezTo>
                    <a:pt x="1" y="859"/>
                    <a:pt x="50" y="930"/>
                    <a:pt x="116" y="930"/>
                  </a:cubicBezTo>
                  <a:cubicBezTo>
                    <a:pt x="135" y="930"/>
                    <a:pt x="156" y="924"/>
                    <a:pt x="176" y="910"/>
                  </a:cubicBezTo>
                  <a:cubicBezTo>
                    <a:pt x="328" y="728"/>
                    <a:pt x="419" y="515"/>
                    <a:pt x="602" y="363"/>
                  </a:cubicBezTo>
                  <a:cubicBezTo>
                    <a:pt x="750" y="231"/>
                    <a:pt x="890" y="180"/>
                    <a:pt x="1039" y="180"/>
                  </a:cubicBezTo>
                  <a:cubicBezTo>
                    <a:pt x="1166" y="180"/>
                    <a:pt x="1300" y="216"/>
                    <a:pt x="1453" y="272"/>
                  </a:cubicBezTo>
                  <a:cubicBezTo>
                    <a:pt x="1464" y="277"/>
                    <a:pt x="1475" y="280"/>
                    <a:pt x="1485" y="280"/>
                  </a:cubicBezTo>
                  <a:cubicBezTo>
                    <a:pt x="1532" y="280"/>
                    <a:pt x="1563" y="230"/>
                    <a:pt x="1514" y="181"/>
                  </a:cubicBezTo>
                  <a:cubicBezTo>
                    <a:pt x="1345" y="55"/>
                    <a:pt x="1177" y="1"/>
                    <a:pt x="101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709;p80"/>
            <p:cNvSpPr/>
            <p:nvPr/>
          </p:nvSpPr>
          <p:spPr>
            <a:xfrm>
              <a:off x="-3713825" y="6994163"/>
              <a:ext cx="126150" cy="59000"/>
            </a:xfrm>
            <a:custGeom>
              <a:avLst/>
              <a:gdLst/>
              <a:ahLst/>
              <a:cxnLst/>
              <a:rect l="l" t="t" r="r" b="b"/>
              <a:pathLst>
                <a:path w="5046" h="2360" extrusionOk="0">
                  <a:moveTo>
                    <a:pt x="5046" y="1"/>
                  </a:moveTo>
                  <a:lnTo>
                    <a:pt x="5046" y="1"/>
                  </a:lnTo>
                  <a:cubicBezTo>
                    <a:pt x="3404" y="122"/>
                    <a:pt x="1793" y="396"/>
                    <a:pt x="182" y="943"/>
                  </a:cubicBezTo>
                  <a:cubicBezTo>
                    <a:pt x="152" y="1125"/>
                    <a:pt x="91" y="1277"/>
                    <a:pt x="0" y="1429"/>
                  </a:cubicBezTo>
                  <a:cubicBezTo>
                    <a:pt x="0" y="1429"/>
                    <a:pt x="806" y="2360"/>
                    <a:pt x="2519" y="2360"/>
                  </a:cubicBezTo>
                  <a:cubicBezTo>
                    <a:pt x="3204" y="2360"/>
                    <a:pt x="4034" y="2211"/>
                    <a:pt x="5015" y="1794"/>
                  </a:cubicBezTo>
                  <a:cubicBezTo>
                    <a:pt x="5015" y="1794"/>
                    <a:pt x="4985" y="973"/>
                    <a:pt x="5046"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710;p80"/>
            <p:cNvSpPr/>
            <p:nvPr/>
          </p:nvSpPr>
          <p:spPr>
            <a:xfrm>
              <a:off x="-3713825" y="6947063"/>
              <a:ext cx="135275" cy="70675"/>
            </a:xfrm>
            <a:custGeom>
              <a:avLst/>
              <a:gdLst/>
              <a:ahLst/>
              <a:cxnLst/>
              <a:rect l="l" t="t" r="r" b="b"/>
              <a:pathLst>
                <a:path w="5411" h="2827" extrusionOk="0">
                  <a:moveTo>
                    <a:pt x="5410" y="0"/>
                  </a:moveTo>
                  <a:lnTo>
                    <a:pt x="0" y="456"/>
                  </a:lnTo>
                  <a:cubicBezTo>
                    <a:pt x="0" y="456"/>
                    <a:pt x="426" y="1763"/>
                    <a:pt x="182" y="2827"/>
                  </a:cubicBezTo>
                  <a:cubicBezTo>
                    <a:pt x="1793" y="2280"/>
                    <a:pt x="3404" y="2006"/>
                    <a:pt x="5046" y="1885"/>
                  </a:cubicBezTo>
                  <a:cubicBezTo>
                    <a:pt x="5107" y="1277"/>
                    <a:pt x="5198" y="578"/>
                    <a:pt x="541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711;p80"/>
            <p:cNvSpPr/>
            <p:nvPr/>
          </p:nvSpPr>
          <p:spPr>
            <a:xfrm>
              <a:off x="-3919125" y="6466513"/>
              <a:ext cx="522950" cy="493450"/>
            </a:xfrm>
            <a:custGeom>
              <a:avLst/>
              <a:gdLst/>
              <a:ahLst/>
              <a:cxnLst/>
              <a:rect l="l" t="t" r="r" b="b"/>
              <a:pathLst>
                <a:path w="20918" h="19738" extrusionOk="0">
                  <a:moveTo>
                    <a:pt x="7888" y="1"/>
                  </a:moveTo>
                  <a:cubicBezTo>
                    <a:pt x="3784" y="1"/>
                    <a:pt x="1" y="2091"/>
                    <a:pt x="188" y="9921"/>
                  </a:cubicBezTo>
                  <a:cubicBezTo>
                    <a:pt x="188" y="9921"/>
                    <a:pt x="66" y="13599"/>
                    <a:pt x="978" y="15423"/>
                  </a:cubicBezTo>
                  <a:cubicBezTo>
                    <a:pt x="1859" y="17246"/>
                    <a:pt x="4838" y="19283"/>
                    <a:pt x="8820" y="19678"/>
                  </a:cubicBezTo>
                  <a:cubicBezTo>
                    <a:pt x="9252" y="19718"/>
                    <a:pt x="9701" y="19738"/>
                    <a:pt x="10158" y="19738"/>
                  </a:cubicBezTo>
                  <a:cubicBezTo>
                    <a:pt x="13880" y="19738"/>
                    <a:pt x="18190" y="18420"/>
                    <a:pt x="19246" y="15848"/>
                  </a:cubicBezTo>
                  <a:cubicBezTo>
                    <a:pt x="20462" y="12991"/>
                    <a:pt x="20917" y="10985"/>
                    <a:pt x="20553" y="8067"/>
                  </a:cubicBezTo>
                  <a:cubicBezTo>
                    <a:pt x="20188" y="5149"/>
                    <a:pt x="20036" y="3842"/>
                    <a:pt x="17331" y="2535"/>
                  </a:cubicBezTo>
                  <a:cubicBezTo>
                    <a:pt x="15996" y="1897"/>
                    <a:pt x="11797" y="1"/>
                    <a:pt x="788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712;p80"/>
            <p:cNvSpPr/>
            <p:nvPr/>
          </p:nvSpPr>
          <p:spPr>
            <a:xfrm>
              <a:off x="-3798950" y="6730488"/>
              <a:ext cx="29675" cy="35725"/>
            </a:xfrm>
            <a:custGeom>
              <a:avLst/>
              <a:gdLst/>
              <a:ahLst/>
              <a:cxnLst/>
              <a:rect l="l" t="t" r="r" b="b"/>
              <a:pathLst>
                <a:path w="1187" h="1429" extrusionOk="0">
                  <a:moveTo>
                    <a:pt x="578" y="0"/>
                  </a:moveTo>
                  <a:cubicBezTo>
                    <a:pt x="244" y="0"/>
                    <a:pt x="1" y="335"/>
                    <a:pt x="1" y="699"/>
                  </a:cubicBezTo>
                  <a:cubicBezTo>
                    <a:pt x="1" y="1095"/>
                    <a:pt x="244" y="1429"/>
                    <a:pt x="578" y="1429"/>
                  </a:cubicBezTo>
                  <a:cubicBezTo>
                    <a:pt x="913" y="1429"/>
                    <a:pt x="1186" y="1095"/>
                    <a:pt x="1186" y="699"/>
                  </a:cubicBezTo>
                  <a:cubicBezTo>
                    <a:pt x="1186" y="335"/>
                    <a:pt x="913" y="0"/>
                    <a:pt x="578"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713;p80"/>
            <p:cNvSpPr/>
            <p:nvPr/>
          </p:nvSpPr>
          <p:spPr>
            <a:xfrm>
              <a:off x="-3558050" y="6730488"/>
              <a:ext cx="29650" cy="35725"/>
            </a:xfrm>
            <a:custGeom>
              <a:avLst/>
              <a:gdLst/>
              <a:ahLst/>
              <a:cxnLst/>
              <a:rect l="l" t="t" r="r" b="b"/>
              <a:pathLst>
                <a:path w="1186" h="1429" extrusionOk="0">
                  <a:moveTo>
                    <a:pt x="578" y="0"/>
                  </a:moveTo>
                  <a:cubicBezTo>
                    <a:pt x="274" y="0"/>
                    <a:pt x="0" y="335"/>
                    <a:pt x="0" y="699"/>
                  </a:cubicBezTo>
                  <a:cubicBezTo>
                    <a:pt x="0" y="1095"/>
                    <a:pt x="274" y="1429"/>
                    <a:pt x="578" y="1429"/>
                  </a:cubicBezTo>
                  <a:cubicBezTo>
                    <a:pt x="912" y="1429"/>
                    <a:pt x="1186" y="1095"/>
                    <a:pt x="1186" y="699"/>
                  </a:cubicBezTo>
                  <a:cubicBezTo>
                    <a:pt x="1186" y="335"/>
                    <a:pt x="912" y="0"/>
                    <a:pt x="578"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714;p80"/>
            <p:cNvSpPr/>
            <p:nvPr/>
          </p:nvSpPr>
          <p:spPr>
            <a:xfrm>
              <a:off x="-3679650" y="6713963"/>
              <a:ext cx="36500" cy="63200"/>
            </a:xfrm>
            <a:custGeom>
              <a:avLst/>
              <a:gdLst/>
              <a:ahLst/>
              <a:cxnLst/>
              <a:rect l="l" t="t" r="r" b="b"/>
              <a:pathLst>
                <a:path w="1460" h="2528" extrusionOk="0">
                  <a:moveTo>
                    <a:pt x="316" y="0"/>
                  </a:moveTo>
                  <a:cubicBezTo>
                    <a:pt x="305" y="0"/>
                    <a:pt x="290" y="8"/>
                    <a:pt x="274" y="23"/>
                  </a:cubicBezTo>
                  <a:cubicBezTo>
                    <a:pt x="183" y="327"/>
                    <a:pt x="153" y="692"/>
                    <a:pt x="92" y="1026"/>
                  </a:cubicBezTo>
                  <a:cubicBezTo>
                    <a:pt x="62" y="1239"/>
                    <a:pt x="1" y="1482"/>
                    <a:pt x="92" y="1695"/>
                  </a:cubicBezTo>
                  <a:cubicBezTo>
                    <a:pt x="183" y="1847"/>
                    <a:pt x="305" y="1968"/>
                    <a:pt x="487" y="1968"/>
                  </a:cubicBezTo>
                  <a:cubicBezTo>
                    <a:pt x="578" y="1938"/>
                    <a:pt x="639" y="1877"/>
                    <a:pt x="730" y="1847"/>
                  </a:cubicBezTo>
                  <a:cubicBezTo>
                    <a:pt x="761" y="1816"/>
                    <a:pt x="791" y="1756"/>
                    <a:pt x="852" y="1756"/>
                  </a:cubicBezTo>
                  <a:cubicBezTo>
                    <a:pt x="903" y="1715"/>
                    <a:pt x="943" y="1695"/>
                    <a:pt x="975" y="1695"/>
                  </a:cubicBezTo>
                  <a:cubicBezTo>
                    <a:pt x="1038" y="1695"/>
                    <a:pt x="1065" y="1776"/>
                    <a:pt x="1065" y="1938"/>
                  </a:cubicBezTo>
                  <a:cubicBezTo>
                    <a:pt x="1217" y="2151"/>
                    <a:pt x="1156" y="2272"/>
                    <a:pt x="913" y="2333"/>
                  </a:cubicBezTo>
                  <a:cubicBezTo>
                    <a:pt x="808" y="2385"/>
                    <a:pt x="839" y="2528"/>
                    <a:pt x="926" y="2528"/>
                  </a:cubicBezTo>
                  <a:cubicBezTo>
                    <a:pt x="941" y="2528"/>
                    <a:pt x="957" y="2524"/>
                    <a:pt x="974" y="2515"/>
                  </a:cubicBezTo>
                  <a:cubicBezTo>
                    <a:pt x="1217" y="2424"/>
                    <a:pt x="1460" y="2212"/>
                    <a:pt x="1429" y="1908"/>
                  </a:cubicBezTo>
                  <a:cubicBezTo>
                    <a:pt x="1399" y="1695"/>
                    <a:pt x="1217" y="1512"/>
                    <a:pt x="1004" y="1512"/>
                  </a:cubicBezTo>
                  <a:cubicBezTo>
                    <a:pt x="852" y="1543"/>
                    <a:pt x="761" y="1634"/>
                    <a:pt x="639" y="1695"/>
                  </a:cubicBezTo>
                  <a:cubicBezTo>
                    <a:pt x="557" y="1731"/>
                    <a:pt x="490" y="1747"/>
                    <a:pt x="435" y="1747"/>
                  </a:cubicBezTo>
                  <a:cubicBezTo>
                    <a:pt x="119" y="1747"/>
                    <a:pt x="192" y="1228"/>
                    <a:pt x="244" y="996"/>
                  </a:cubicBezTo>
                  <a:cubicBezTo>
                    <a:pt x="305" y="722"/>
                    <a:pt x="487" y="297"/>
                    <a:pt x="335" y="23"/>
                  </a:cubicBezTo>
                  <a:cubicBezTo>
                    <a:pt x="335" y="8"/>
                    <a:pt x="328" y="0"/>
                    <a:pt x="31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715;p80"/>
            <p:cNvSpPr/>
            <p:nvPr/>
          </p:nvSpPr>
          <p:spPr>
            <a:xfrm>
              <a:off x="-3684950" y="6814263"/>
              <a:ext cx="53200" cy="25700"/>
            </a:xfrm>
            <a:custGeom>
              <a:avLst/>
              <a:gdLst/>
              <a:ahLst/>
              <a:cxnLst/>
              <a:rect l="l" t="t" r="r" b="b"/>
              <a:pathLst>
                <a:path w="2128" h="1028" extrusionOk="0">
                  <a:moveTo>
                    <a:pt x="2033" y="0"/>
                  </a:moveTo>
                  <a:cubicBezTo>
                    <a:pt x="1983" y="0"/>
                    <a:pt x="1930" y="38"/>
                    <a:pt x="1915" y="114"/>
                  </a:cubicBezTo>
                  <a:cubicBezTo>
                    <a:pt x="1857" y="547"/>
                    <a:pt x="1580" y="816"/>
                    <a:pt x="1136" y="816"/>
                  </a:cubicBezTo>
                  <a:cubicBezTo>
                    <a:pt x="1113" y="816"/>
                    <a:pt x="1088" y="815"/>
                    <a:pt x="1064" y="814"/>
                  </a:cubicBezTo>
                  <a:cubicBezTo>
                    <a:pt x="882" y="814"/>
                    <a:pt x="669" y="753"/>
                    <a:pt x="517" y="601"/>
                  </a:cubicBezTo>
                  <a:cubicBezTo>
                    <a:pt x="365" y="479"/>
                    <a:pt x="334" y="327"/>
                    <a:pt x="213" y="145"/>
                  </a:cubicBezTo>
                  <a:cubicBezTo>
                    <a:pt x="182" y="145"/>
                    <a:pt x="152" y="145"/>
                    <a:pt x="152" y="175"/>
                  </a:cubicBezTo>
                  <a:cubicBezTo>
                    <a:pt x="0" y="662"/>
                    <a:pt x="730" y="1026"/>
                    <a:pt x="1094" y="1026"/>
                  </a:cubicBezTo>
                  <a:cubicBezTo>
                    <a:pt x="1115" y="1027"/>
                    <a:pt x="1136" y="1028"/>
                    <a:pt x="1156" y="1028"/>
                  </a:cubicBezTo>
                  <a:cubicBezTo>
                    <a:pt x="1704" y="1028"/>
                    <a:pt x="2128" y="642"/>
                    <a:pt x="2128" y="114"/>
                  </a:cubicBezTo>
                  <a:cubicBezTo>
                    <a:pt x="2128" y="38"/>
                    <a:pt x="2082" y="0"/>
                    <a:pt x="203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716;p80"/>
            <p:cNvSpPr/>
            <p:nvPr/>
          </p:nvSpPr>
          <p:spPr>
            <a:xfrm>
              <a:off x="-3844550" y="6646788"/>
              <a:ext cx="49425" cy="34400"/>
            </a:xfrm>
            <a:custGeom>
              <a:avLst/>
              <a:gdLst/>
              <a:ahLst/>
              <a:cxnLst/>
              <a:rect l="l" t="t" r="r" b="b"/>
              <a:pathLst>
                <a:path w="1977" h="1376" extrusionOk="0">
                  <a:moveTo>
                    <a:pt x="1764" y="1"/>
                  </a:moveTo>
                  <a:cubicBezTo>
                    <a:pt x="1072" y="1"/>
                    <a:pt x="146" y="642"/>
                    <a:pt x="1" y="1312"/>
                  </a:cubicBezTo>
                  <a:cubicBezTo>
                    <a:pt x="1" y="1349"/>
                    <a:pt x="24" y="1375"/>
                    <a:pt x="49" y="1375"/>
                  </a:cubicBezTo>
                  <a:cubicBezTo>
                    <a:pt x="65" y="1375"/>
                    <a:pt x="81" y="1365"/>
                    <a:pt x="92" y="1342"/>
                  </a:cubicBezTo>
                  <a:cubicBezTo>
                    <a:pt x="548" y="704"/>
                    <a:pt x="1095" y="309"/>
                    <a:pt x="1886" y="157"/>
                  </a:cubicBezTo>
                  <a:cubicBezTo>
                    <a:pt x="1977" y="126"/>
                    <a:pt x="1946" y="5"/>
                    <a:pt x="1855" y="5"/>
                  </a:cubicBezTo>
                  <a:cubicBezTo>
                    <a:pt x="1825" y="2"/>
                    <a:pt x="1795" y="1"/>
                    <a:pt x="1764"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717;p80"/>
            <p:cNvSpPr/>
            <p:nvPr/>
          </p:nvSpPr>
          <p:spPr>
            <a:xfrm>
              <a:off x="-3552750" y="6640963"/>
              <a:ext cx="53400" cy="23800"/>
            </a:xfrm>
            <a:custGeom>
              <a:avLst/>
              <a:gdLst/>
              <a:ahLst/>
              <a:cxnLst/>
              <a:rect l="l" t="t" r="r" b="b"/>
              <a:pathLst>
                <a:path w="2136" h="952" extrusionOk="0">
                  <a:moveTo>
                    <a:pt x="353" y="0"/>
                  </a:moveTo>
                  <a:cubicBezTo>
                    <a:pt x="253" y="0"/>
                    <a:pt x="155" y="8"/>
                    <a:pt x="62" y="25"/>
                  </a:cubicBezTo>
                  <a:cubicBezTo>
                    <a:pt x="1" y="25"/>
                    <a:pt x="1" y="116"/>
                    <a:pt x="62" y="116"/>
                  </a:cubicBezTo>
                  <a:cubicBezTo>
                    <a:pt x="730" y="299"/>
                    <a:pt x="1399" y="390"/>
                    <a:pt x="1916" y="907"/>
                  </a:cubicBezTo>
                  <a:cubicBezTo>
                    <a:pt x="1940" y="938"/>
                    <a:pt x="1967" y="951"/>
                    <a:pt x="1994" y="951"/>
                  </a:cubicBezTo>
                  <a:cubicBezTo>
                    <a:pt x="2070" y="951"/>
                    <a:pt x="2135" y="845"/>
                    <a:pt x="2068" y="755"/>
                  </a:cubicBezTo>
                  <a:cubicBezTo>
                    <a:pt x="1702" y="310"/>
                    <a:pt x="975" y="0"/>
                    <a:pt x="35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718;p80"/>
            <p:cNvSpPr/>
            <p:nvPr/>
          </p:nvSpPr>
          <p:spPr>
            <a:xfrm>
              <a:off x="-3843025" y="6792038"/>
              <a:ext cx="97300" cy="91200"/>
            </a:xfrm>
            <a:custGeom>
              <a:avLst/>
              <a:gdLst/>
              <a:ahLst/>
              <a:cxnLst/>
              <a:rect l="l" t="t" r="r" b="b"/>
              <a:pathLst>
                <a:path w="3892" h="3648" extrusionOk="0">
                  <a:moveTo>
                    <a:pt x="1946" y="0"/>
                  </a:moveTo>
                  <a:cubicBezTo>
                    <a:pt x="852" y="0"/>
                    <a:pt x="1" y="821"/>
                    <a:pt x="1" y="1824"/>
                  </a:cubicBezTo>
                  <a:cubicBezTo>
                    <a:pt x="1" y="2827"/>
                    <a:pt x="852" y="3648"/>
                    <a:pt x="1946" y="3648"/>
                  </a:cubicBezTo>
                  <a:cubicBezTo>
                    <a:pt x="3010" y="3648"/>
                    <a:pt x="3891" y="2827"/>
                    <a:pt x="3891" y="1824"/>
                  </a:cubicBezTo>
                  <a:cubicBezTo>
                    <a:pt x="3891" y="821"/>
                    <a:pt x="3010" y="0"/>
                    <a:pt x="1946"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719;p80"/>
            <p:cNvSpPr/>
            <p:nvPr/>
          </p:nvSpPr>
          <p:spPr>
            <a:xfrm>
              <a:off x="-3577050" y="6792038"/>
              <a:ext cx="97275" cy="91200"/>
            </a:xfrm>
            <a:custGeom>
              <a:avLst/>
              <a:gdLst/>
              <a:ahLst/>
              <a:cxnLst/>
              <a:rect l="l" t="t" r="r" b="b"/>
              <a:pathLst>
                <a:path w="3891" h="3648" extrusionOk="0">
                  <a:moveTo>
                    <a:pt x="1946" y="0"/>
                  </a:moveTo>
                  <a:cubicBezTo>
                    <a:pt x="851" y="0"/>
                    <a:pt x="0" y="821"/>
                    <a:pt x="0" y="1824"/>
                  </a:cubicBezTo>
                  <a:cubicBezTo>
                    <a:pt x="0" y="2827"/>
                    <a:pt x="851" y="3648"/>
                    <a:pt x="1946" y="3648"/>
                  </a:cubicBezTo>
                  <a:cubicBezTo>
                    <a:pt x="3009" y="3648"/>
                    <a:pt x="3891" y="2827"/>
                    <a:pt x="3891" y="1824"/>
                  </a:cubicBezTo>
                  <a:cubicBezTo>
                    <a:pt x="3891" y="821"/>
                    <a:pt x="3009" y="0"/>
                    <a:pt x="1946"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720;p80"/>
            <p:cNvSpPr/>
            <p:nvPr/>
          </p:nvSpPr>
          <p:spPr>
            <a:xfrm>
              <a:off x="-3947125" y="6494913"/>
              <a:ext cx="604150" cy="236350"/>
            </a:xfrm>
            <a:custGeom>
              <a:avLst/>
              <a:gdLst/>
              <a:ahLst/>
              <a:cxnLst/>
              <a:rect l="l" t="t" r="r" b="b"/>
              <a:pathLst>
                <a:path w="24166" h="9454" extrusionOk="0">
                  <a:moveTo>
                    <a:pt x="17448" y="1"/>
                  </a:moveTo>
                  <a:cubicBezTo>
                    <a:pt x="17448" y="1369"/>
                    <a:pt x="16713" y="3235"/>
                    <a:pt x="15453" y="3235"/>
                  </a:cubicBezTo>
                  <a:cubicBezTo>
                    <a:pt x="15286" y="3235"/>
                    <a:pt x="15110" y="3203"/>
                    <a:pt x="14925" y="3131"/>
                  </a:cubicBezTo>
                  <a:cubicBezTo>
                    <a:pt x="13983" y="2493"/>
                    <a:pt x="13375" y="1247"/>
                    <a:pt x="12432" y="305"/>
                  </a:cubicBezTo>
                  <a:cubicBezTo>
                    <a:pt x="12061" y="2650"/>
                    <a:pt x="10866" y="3441"/>
                    <a:pt x="9380" y="3441"/>
                  </a:cubicBezTo>
                  <a:cubicBezTo>
                    <a:pt x="7092" y="3441"/>
                    <a:pt x="4116" y="1567"/>
                    <a:pt x="2402" y="609"/>
                  </a:cubicBezTo>
                  <a:cubicBezTo>
                    <a:pt x="1368" y="3223"/>
                    <a:pt x="1399" y="6262"/>
                    <a:pt x="1" y="8846"/>
                  </a:cubicBezTo>
                  <a:cubicBezTo>
                    <a:pt x="912" y="9028"/>
                    <a:pt x="1581" y="9454"/>
                    <a:pt x="1581" y="9454"/>
                  </a:cubicBezTo>
                  <a:cubicBezTo>
                    <a:pt x="3678" y="9028"/>
                    <a:pt x="3344" y="1825"/>
                    <a:pt x="3344" y="1824"/>
                  </a:cubicBezTo>
                  <a:lnTo>
                    <a:pt x="3344" y="1824"/>
                  </a:lnTo>
                  <a:cubicBezTo>
                    <a:pt x="3344" y="1824"/>
                    <a:pt x="7934" y="4834"/>
                    <a:pt x="10274" y="5046"/>
                  </a:cubicBezTo>
                  <a:cubicBezTo>
                    <a:pt x="10379" y="5056"/>
                    <a:pt x="10479" y="5060"/>
                    <a:pt x="10576" y="5060"/>
                  </a:cubicBezTo>
                  <a:cubicBezTo>
                    <a:pt x="12677" y="5060"/>
                    <a:pt x="13010" y="2949"/>
                    <a:pt x="13010" y="2949"/>
                  </a:cubicBezTo>
                  <a:cubicBezTo>
                    <a:pt x="13010" y="2949"/>
                    <a:pt x="13952" y="4530"/>
                    <a:pt x="15654" y="4682"/>
                  </a:cubicBezTo>
                  <a:cubicBezTo>
                    <a:pt x="15721" y="4688"/>
                    <a:pt x="15786" y="4690"/>
                    <a:pt x="15848" y="4690"/>
                  </a:cubicBezTo>
                  <a:cubicBezTo>
                    <a:pt x="17380" y="4690"/>
                    <a:pt x="17296" y="2949"/>
                    <a:pt x="17296" y="2949"/>
                  </a:cubicBezTo>
                  <a:lnTo>
                    <a:pt x="17296" y="2949"/>
                  </a:lnTo>
                  <a:cubicBezTo>
                    <a:pt x="18214" y="4138"/>
                    <a:pt x="18923" y="4468"/>
                    <a:pt x="19426" y="4468"/>
                  </a:cubicBezTo>
                  <a:cubicBezTo>
                    <a:pt x="20056" y="4468"/>
                    <a:pt x="20366" y="3952"/>
                    <a:pt x="20366" y="3952"/>
                  </a:cubicBezTo>
                  <a:cubicBezTo>
                    <a:pt x="20366" y="3952"/>
                    <a:pt x="20366" y="8815"/>
                    <a:pt x="22007" y="8998"/>
                  </a:cubicBezTo>
                  <a:cubicBezTo>
                    <a:pt x="22094" y="9007"/>
                    <a:pt x="22176" y="9012"/>
                    <a:pt x="22253" y="9012"/>
                  </a:cubicBezTo>
                  <a:cubicBezTo>
                    <a:pt x="23679" y="9012"/>
                    <a:pt x="23679" y="7508"/>
                    <a:pt x="23679" y="7508"/>
                  </a:cubicBezTo>
                  <a:cubicBezTo>
                    <a:pt x="23770" y="7539"/>
                    <a:pt x="23854" y="7554"/>
                    <a:pt x="23933" y="7554"/>
                  </a:cubicBezTo>
                  <a:cubicBezTo>
                    <a:pt x="24013" y="7554"/>
                    <a:pt x="24089" y="7539"/>
                    <a:pt x="24165" y="7508"/>
                  </a:cubicBezTo>
                  <a:cubicBezTo>
                    <a:pt x="22676" y="6353"/>
                    <a:pt x="22129" y="3831"/>
                    <a:pt x="21825" y="1551"/>
                  </a:cubicBezTo>
                  <a:cubicBezTo>
                    <a:pt x="21543" y="2284"/>
                    <a:pt x="21052" y="2540"/>
                    <a:pt x="20512" y="2540"/>
                  </a:cubicBezTo>
                  <a:cubicBezTo>
                    <a:pt x="19888" y="2540"/>
                    <a:pt x="19199" y="2197"/>
                    <a:pt x="18694" y="1855"/>
                  </a:cubicBezTo>
                  <a:cubicBezTo>
                    <a:pt x="18390" y="1247"/>
                    <a:pt x="17448" y="943"/>
                    <a:pt x="17448" y="1"/>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721;p80"/>
            <p:cNvSpPr/>
            <p:nvPr/>
          </p:nvSpPr>
          <p:spPr>
            <a:xfrm>
              <a:off x="-4011725" y="6383788"/>
              <a:ext cx="725725" cy="332275"/>
            </a:xfrm>
            <a:custGeom>
              <a:avLst/>
              <a:gdLst/>
              <a:ahLst/>
              <a:cxnLst/>
              <a:rect l="l" t="t" r="r" b="b"/>
              <a:pathLst>
                <a:path w="29029" h="13291" extrusionOk="0">
                  <a:moveTo>
                    <a:pt x="14051" y="1"/>
                  </a:moveTo>
                  <a:cubicBezTo>
                    <a:pt x="9971" y="1"/>
                    <a:pt x="5503" y="3230"/>
                    <a:pt x="5503" y="3230"/>
                  </a:cubicBezTo>
                  <a:cubicBezTo>
                    <a:pt x="5503" y="3230"/>
                    <a:pt x="6232" y="616"/>
                    <a:pt x="4955" y="525"/>
                  </a:cubicBezTo>
                  <a:cubicBezTo>
                    <a:pt x="4931" y="522"/>
                    <a:pt x="4907" y="521"/>
                    <a:pt x="4884" y="521"/>
                  </a:cubicBezTo>
                  <a:cubicBezTo>
                    <a:pt x="3675" y="521"/>
                    <a:pt x="4378" y="3595"/>
                    <a:pt x="4378" y="3595"/>
                  </a:cubicBezTo>
                  <a:cubicBezTo>
                    <a:pt x="4378" y="3595"/>
                    <a:pt x="3448" y="2182"/>
                    <a:pt x="2658" y="2182"/>
                  </a:cubicBezTo>
                  <a:cubicBezTo>
                    <a:pt x="2418" y="2182"/>
                    <a:pt x="2191" y="2312"/>
                    <a:pt x="2007" y="2652"/>
                  </a:cubicBezTo>
                  <a:cubicBezTo>
                    <a:pt x="1217" y="4111"/>
                    <a:pt x="3740" y="5540"/>
                    <a:pt x="3740" y="5540"/>
                  </a:cubicBezTo>
                  <a:cubicBezTo>
                    <a:pt x="3451" y="5667"/>
                    <a:pt x="3262" y="5702"/>
                    <a:pt x="3119" y="5702"/>
                  </a:cubicBezTo>
                  <a:cubicBezTo>
                    <a:pt x="2946" y="5702"/>
                    <a:pt x="2840" y="5651"/>
                    <a:pt x="2706" y="5651"/>
                  </a:cubicBezTo>
                  <a:cubicBezTo>
                    <a:pt x="2555" y="5651"/>
                    <a:pt x="2368" y="5717"/>
                    <a:pt x="2007" y="5996"/>
                  </a:cubicBezTo>
                  <a:cubicBezTo>
                    <a:pt x="274" y="7607"/>
                    <a:pt x="1582" y="10008"/>
                    <a:pt x="1582" y="10008"/>
                  </a:cubicBezTo>
                  <a:cubicBezTo>
                    <a:pt x="1" y="11589"/>
                    <a:pt x="1582" y="13200"/>
                    <a:pt x="1582" y="13200"/>
                  </a:cubicBezTo>
                  <a:cubicBezTo>
                    <a:pt x="1643" y="13194"/>
                    <a:pt x="1705" y="13192"/>
                    <a:pt x="1768" y="13192"/>
                  </a:cubicBezTo>
                  <a:cubicBezTo>
                    <a:pt x="2048" y="13192"/>
                    <a:pt x="2336" y="13241"/>
                    <a:pt x="2585" y="13291"/>
                  </a:cubicBezTo>
                  <a:cubicBezTo>
                    <a:pt x="3983" y="10707"/>
                    <a:pt x="3952" y="7668"/>
                    <a:pt x="4986" y="5054"/>
                  </a:cubicBezTo>
                  <a:cubicBezTo>
                    <a:pt x="6700" y="6012"/>
                    <a:pt x="9676" y="7886"/>
                    <a:pt x="11964" y="7886"/>
                  </a:cubicBezTo>
                  <a:cubicBezTo>
                    <a:pt x="13450" y="7886"/>
                    <a:pt x="14645" y="7095"/>
                    <a:pt x="15016" y="4750"/>
                  </a:cubicBezTo>
                  <a:cubicBezTo>
                    <a:pt x="15959" y="5692"/>
                    <a:pt x="16597" y="6938"/>
                    <a:pt x="17509" y="7576"/>
                  </a:cubicBezTo>
                  <a:cubicBezTo>
                    <a:pt x="17694" y="7648"/>
                    <a:pt x="17870" y="7680"/>
                    <a:pt x="18037" y="7680"/>
                  </a:cubicBezTo>
                  <a:cubicBezTo>
                    <a:pt x="19297" y="7680"/>
                    <a:pt x="20032" y="5811"/>
                    <a:pt x="20032" y="4415"/>
                  </a:cubicBezTo>
                  <a:cubicBezTo>
                    <a:pt x="20032" y="5358"/>
                    <a:pt x="20974" y="5692"/>
                    <a:pt x="21278" y="6300"/>
                  </a:cubicBezTo>
                  <a:cubicBezTo>
                    <a:pt x="21783" y="6642"/>
                    <a:pt x="22472" y="6985"/>
                    <a:pt x="23096" y="6985"/>
                  </a:cubicBezTo>
                  <a:cubicBezTo>
                    <a:pt x="23636" y="6985"/>
                    <a:pt x="24127" y="6729"/>
                    <a:pt x="24409" y="5996"/>
                  </a:cubicBezTo>
                  <a:cubicBezTo>
                    <a:pt x="24713" y="8276"/>
                    <a:pt x="25260" y="10798"/>
                    <a:pt x="26749" y="11953"/>
                  </a:cubicBezTo>
                  <a:cubicBezTo>
                    <a:pt x="27266" y="11801"/>
                    <a:pt x="27600" y="11224"/>
                    <a:pt x="27600" y="11224"/>
                  </a:cubicBezTo>
                  <a:cubicBezTo>
                    <a:pt x="29029" y="8701"/>
                    <a:pt x="27144" y="8093"/>
                    <a:pt x="27144" y="8093"/>
                  </a:cubicBezTo>
                  <a:cubicBezTo>
                    <a:pt x="27287" y="5286"/>
                    <a:pt x="24975" y="5205"/>
                    <a:pt x="24707" y="5205"/>
                  </a:cubicBezTo>
                  <a:cubicBezTo>
                    <a:pt x="24691" y="5205"/>
                    <a:pt x="24682" y="5206"/>
                    <a:pt x="24682" y="5206"/>
                  </a:cubicBezTo>
                  <a:cubicBezTo>
                    <a:pt x="24111" y="2520"/>
                    <a:pt x="21546" y="2019"/>
                    <a:pt x="19710" y="2019"/>
                  </a:cubicBezTo>
                  <a:cubicBezTo>
                    <a:pt x="18617" y="2019"/>
                    <a:pt x="17782" y="2196"/>
                    <a:pt x="17782" y="2196"/>
                  </a:cubicBezTo>
                  <a:cubicBezTo>
                    <a:pt x="17782" y="2196"/>
                    <a:pt x="18573" y="160"/>
                    <a:pt x="14378" y="8"/>
                  </a:cubicBezTo>
                  <a:cubicBezTo>
                    <a:pt x="14269" y="3"/>
                    <a:pt x="14160" y="1"/>
                    <a:pt x="14051"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722;p80"/>
            <p:cNvSpPr/>
            <p:nvPr/>
          </p:nvSpPr>
          <p:spPr>
            <a:xfrm>
              <a:off x="-3800150" y="6416313"/>
              <a:ext cx="139525" cy="135950"/>
            </a:xfrm>
            <a:custGeom>
              <a:avLst/>
              <a:gdLst/>
              <a:ahLst/>
              <a:cxnLst/>
              <a:rect l="l" t="t" r="r" b="b"/>
              <a:pathLst>
                <a:path w="5581" h="5438" extrusionOk="0">
                  <a:moveTo>
                    <a:pt x="4046" y="0"/>
                  </a:moveTo>
                  <a:cubicBezTo>
                    <a:pt x="3967" y="0"/>
                    <a:pt x="3893" y="120"/>
                    <a:pt x="3970" y="196"/>
                  </a:cubicBezTo>
                  <a:cubicBezTo>
                    <a:pt x="4608" y="713"/>
                    <a:pt x="4942" y="1655"/>
                    <a:pt x="5034" y="2476"/>
                  </a:cubicBezTo>
                  <a:cubicBezTo>
                    <a:pt x="5144" y="3195"/>
                    <a:pt x="4903" y="3990"/>
                    <a:pt x="4103" y="3990"/>
                  </a:cubicBezTo>
                  <a:cubicBezTo>
                    <a:pt x="4023" y="3990"/>
                    <a:pt x="3939" y="3982"/>
                    <a:pt x="3848" y="3965"/>
                  </a:cubicBezTo>
                  <a:cubicBezTo>
                    <a:pt x="3301" y="3844"/>
                    <a:pt x="2754" y="3357"/>
                    <a:pt x="2450" y="2871"/>
                  </a:cubicBezTo>
                  <a:cubicBezTo>
                    <a:pt x="2432" y="2844"/>
                    <a:pt x="2407" y="2833"/>
                    <a:pt x="2381" y="2833"/>
                  </a:cubicBezTo>
                  <a:cubicBezTo>
                    <a:pt x="2318" y="2833"/>
                    <a:pt x="2255" y="2898"/>
                    <a:pt x="2298" y="2962"/>
                  </a:cubicBezTo>
                  <a:cubicBezTo>
                    <a:pt x="2480" y="3418"/>
                    <a:pt x="2724" y="4209"/>
                    <a:pt x="2541" y="4664"/>
                  </a:cubicBezTo>
                  <a:cubicBezTo>
                    <a:pt x="2410" y="4984"/>
                    <a:pt x="2139" y="5129"/>
                    <a:pt x="1844" y="5129"/>
                  </a:cubicBezTo>
                  <a:cubicBezTo>
                    <a:pt x="1662" y="5129"/>
                    <a:pt x="1469" y="5073"/>
                    <a:pt x="1295" y="4968"/>
                  </a:cubicBezTo>
                  <a:cubicBezTo>
                    <a:pt x="717" y="4634"/>
                    <a:pt x="353" y="4057"/>
                    <a:pt x="140" y="3479"/>
                  </a:cubicBezTo>
                  <a:cubicBezTo>
                    <a:pt x="127" y="3441"/>
                    <a:pt x="98" y="3424"/>
                    <a:pt x="72" y="3424"/>
                  </a:cubicBezTo>
                  <a:cubicBezTo>
                    <a:pt x="34" y="3424"/>
                    <a:pt x="1" y="3456"/>
                    <a:pt x="18" y="3509"/>
                  </a:cubicBezTo>
                  <a:cubicBezTo>
                    <a:pt x="196" y="4144"/>
                    <a:pt x="1074" y="5437"/>
                    <a:pt x="1926" y="5437"/>
                  </a:cubicBezTo>
                  <a:cubicBezTo>
                    <a:pt x="2093" y="5437"/>
                    <a:pt x="2260" y="5387"/>
                    <a:pt x="2420" y="5272"/>
                  </a:cubicBezTo>
                  <a:cubicBezTo>
                    <a:pt x="2815" y="4999"/>
                    <a:pt x="2784" y="4391"/>
                    <a:pt x="2754" y="3965"/>
                  </a:cubicBezTo>
                  <a:cubicBezTo>
                    <a:pt x="2735" y="3812"/>
                    <a:pt x="2716" y="3646"/>
                    <a:pt x="2681" y="3483"/>
                  </a:cubicBezTo>
                  <a:lnTo>
                    <a:pt x="2681" y="3483"/>
                  </a:lnTo>
                  <a:cubicBezTo>
                    <a:pt x="3011" y="3898"/>
                    <a:pt x="3614" y="4182"/>
                    <a:pt x="4157" y="4182"/>
                  </a:cubicBezTo>
                  <a:cubicBezTo>
                    <a:pt x="4627" y="4182"/>
                    <a:pt x="5051" y="3970"/>
                    <a:pt x="5216" y="3449"/>
                  </a:cubicBezTo>
                  <a:cubicBezTo>
                    <a:pt x="5581" y="2415"/>
                    <a:pt x="4942" y="652"/>
                    <a:pt x="4091" y="14"/>
                  </a:cubicBezTo>
                  <a:cubicBezTo>
                    <a:pt x="4077" y="4"/>
                    <a:pt x="4062" y="0"/>
                    <a:pt x="404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723;p80"/>
            <p:cNvSpPr/>
            <p:nvPr/>
          </p:nvSpPr>
          <p:spPr>
            <a:xfrm>
              <a:off x="-3469900" y="6508563"/>
              <a:ext cx="77525" cy="70725"/>
            </a:xfrm>
            <a:custGeom>
              <a:avLst/>
              <a:gdLst/>
              <a:ahLst/>
              <a:cxnLst/>
              <a:rect l="l" t="t" r="r" b="b"/>
              <a:pathLst>
                <a:path w="3101" h="2829" extrusionOk="0">
                  <a:moveTo>
                    <a:pt x="81" y="1"/>
                  </a:moveTo>
                  <a:cubicBezTo>
                    <a:pt x="38" y="1"/>
                    <a:pt x="0" y="34"/>
                    <a:pt x="0" y="93"/>
                  </a:cubicBezTo>
                  <a:cubicBezTo>
                    <a:pt x="243" y="944"/>
                    <a:pt x="638" y="2798"/>
                    <a:pt x="1793" y="2829"/>
                  </a:cubicBezTo>
                  <a:cubicBezTo>
                    <a:pt x="2766" y="2829"/>
                    <a:pt x="3100" y="1309"/>
                    <a:pt x="3100" y="579"/>
                  </a:cubicBezTo>
                  <a:cubicBezTo>
                    <a:pt x="3100" y="519"/>
                    <a:pt x="3062" y="488"/>
                    <a:pt x="3017" y="488"/>
                  </a:cubicBezTo>
                  <a:cubicBezTo>
                    <a:pt x="2971" y="488"/>
                    <a:pt x="2918" y="519"/>
                    <a:pt x="2888" y="579"/>
                  </a:cubicBezTo>
                  <a:cubicBezTo>
                    <a:pt x="2664" y="1137"/>
                    <a:pt x="2672" y="2592"/>
                    <a:pt x="1852" y="2592"/>
                  </a:cubicBezTo>
                  <a:cubicBezTo>
                    <a:pt x="1778" y="2592"/>
                    <a:pt x="1698" y="2580"/>
                    <a:pt x="1611" y="2555"/>
                  </a:cubicBezTo>
                  <a:cubicBezTo>
                    <a:pt x="638" y="2312"/>
                    <a:pt x="547" y="762"/>
                    <a:pt x="152" y="32"/>
                  </a:cubicBezTo>
                  <a:cubicBezTo>
                    <a:pt x="131" y="11"/>
                    <a:pt x="105" y="1"/>
                    <a:pt x="8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724;p80"/>
            <p:cNvSpPr/>
            <p:nvPr/>
          </p:nvSpPr>
          <p:spPr>
            <a:xfrm>
              <a:off x="-3955350" y="6605513"/>
              <a:ext cx="63725" cy="78075"/>
            </a:xfrm>
            <a:custGeom>
              <a:avLst/>
              <a:gdLst/>
              <a:ahLst/>
              <a:cxnLst/>
              <a:rect l="l" t="t" r="r" b="b"/>
              <a:pathLst>
                <a:path w="2549" h="3123" extrusionOk="0">
                  <a:moveTo>
                    <a:pt x="1937" y="0"/>
                  </a:moveTo>
                  <a:cubicBezTo>
                    <a:pt x="1871" y="0"/>
                    <a:pt x="1814" y="48"/>
                    <a:pt x="1849" y="136"/>
                  </a:cubicBezTo>
                  <a:cubicBezTo>
                    <a:pt x="2032" y="744"/>
                    <a:pt x="2153" y="1413"/>
                    <a:pt x="2093" y="2051"/>
                  </a:cubicBezTo>
                  <a:cubicBezTo>
                    <a:pt x="2032" y="2446"/>
                    <a:pt x="1880" y="2902"/>
                    <a:pt x="1424" y="2932"/>
                  </a:cubicBezTo>
                  <a:cubicBezTo>
                    <a:pt x="1411" y="2933"/>
                    <a:pt x="1399" y="2933"/>
                    <a:pt x="1386" y="2933"/>
                  </a:cubicBezTo>
                  <a:cubicBezTo>
                    <a:pt x="858" y="2933"/>
                    <a:pt x="473" y="2317"/>
                    <a:pt x="117" y="1990"/>
                  </a:cubicBezTo>
                  <a:cubicBezTo>
                    <a:pt x="106" y="1985"/>
                    <a:pt x="94" y="1982"/>
                    <a:pt x="84" y="1982"/>
                  </a:cubicBezTo>
                  <a:cubicBezTo>
                    <a:pt x="37" y="1982"/>
                    <a:pt x="1" y="2032"/>
                    <a:pt x="26" y="2081"/>
                  </a:cubicBezTo>
                  <a:cubicBezTo>
                    <a:pt x="283" y="2511"/>
                    <a:pt x="906" y="3123"/>
                    <a:pt x="1463" y="3123"/>
                  </a:cubicBezTo>
                  <a:cubicBezTo>
                    <a:pt x="1694" y="3123"/>
                    <a:pt x="1914" y="3017"/>
                    <a:pt x="2093" y="2750"/>
                  </a:cubicBezTo>
                  <a:cubicBezTo>
                    <a:pt x="2548" y="2021"/>
                    <a:pt x="2305" y="805"/>
                    <a:pt x="2062" y="75"/>
                  </a:cubicBezTo>
                  <a:cubicBezTo>
                    <a:pt x="2037" y="25"/>
                    <a:pt x="1985" y="0"/>
                    <a:pt x="193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725;p80"/>
            <p:cNvSpPr/>
            <p:nvPr/>
          </p:nvSpPr>
          <p:spPr>
            <a:xfrm>
              <a:off x="-3805025" y="7536738"/>
              <a:ext cx="425575" cy="305025"/>
            </a:xfrm>
            <a:custGeom>
              <a:avLst/>
              <a:gdLst/>
              <a:ahLst/>
              <a:cxnLst/>
              <a:rect l="l" t="t" r="r" b="b"/>
              <a:pathLst>
                <a:path w="17023" h="12201" extrusionOk="0">
                  <a:moveTo>
                    <a:pt x="16293" y="0"/>
                  </a:moveTo>
                  <a:cubicBezTo>
                    <a:pt x="11095" y="2037"/>
                    <a:pt x="5654" y="3222"/>
                    <a:pt x="61" y="3465"/>
                  </a:cubicBezTo>
                  <a:cubicBezTo>
                    <a:pt x="1" y="6748"/>
                    <a:pt x="1" y="10730"/>
                    <a:pt x="274" y="12158"/>
                  </a:cubicBezTo>
                  <a:cubicBezTo>
                    <a:pt x="274" y="12158"/>
                    <a:pt x="1577" y="12200"/>
                    <a:pt x="3062" y="12200"/>
                  </a:cubicBezTo>
                  <a:cubicBezTo>
                    <a:pt x="4672" y="12200"/>
                    <a:pt x="6497" y="12151"/>
                    <a:pt x="7113" y="11946"/>
                  </a:cubicBezTo>
                  <a:cubicBezTo>
                    <a:pt x="7113" y="11946"/>
                    <a:pt x="7356" y="5988"/>
                    <a:pt x="7204" y="5258"/>
                  </a:cubicBezTo>
                  <a:lnTo>
                    <a:pt x="7204" y="5258"/>
                  </a:lnTo>
                  <a:cubicBezTo>
                    <a:pt x="7204" y="5258"/>
                    <a:pt x="7593" y="5297"/>
                    <a:pt x="8125" y="5297"/>
                  </a:cubicBezTo>
                  <a:cubicBezTo>
                    <a:pt x="8745" y="5297"/>
                    <a:pt x="9561" y="5244"/>
                    <a:pt x="10183" y="5015"/>
                  </a:cubicBezTo>
                  <a:lnTo>
                    <a:pt x="10183" y="5015"/>
                  </a:lnTo>
                  <a:cubicBezTo>
                    <a:pt x="10183" y="5015"/>
                    <a:pt x="10092" y="10821"/>
                    <a:pt x="10396" y="11702"/>
                  </a:cubicBezTo>
                  <a:cubicBezTo>
                    <a:pt x="10396" y="11702"/>
                    <a:pt x="15229" y="11581"/>
                    <a:pt x="17022" y="11186"/>
                  </a:cubicBezTo>
                  <a:cubicBezTo>
                    <a:pt x="17022" y="11186"/>
                    <a:pt x="16779" y="3678"/>
                    <a:pt x="16293" y="0"/>
                  </a:cubicBezTo>
                  <a:close/>
                </a:path>
              </a:pathLst>
            </a:custGeom>
            <a:solidFill>
              <a:srgbClr val="73D8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726;p80"/>
            <p:cNvSpPr/>
            <p:nvPr/>
          </p:nvSpPr>
          <p:spPr>
            <a:xfrm>
              <a:off x="-3803500" y="7480538"/>
              <a:ext cx="405800" cy="142850"/>
            </a:xfrm>
            <a:custGeom>
              <a:avLst/>
              <a:gdLst/>
              <a:ahLst/>
              <a:cxnLst/>
              <a:rect l="l" t="t" r="r" b="b"/>
              <a:pathLst>
                <a:path w="16232" h="5714" extrusionOk="0">
                  <a:moveTo>
                    <a:pt x="13067" y="0"/>
                  </a:moveTo>
                  <a:cubicBezTo>
                    <a:pt x="8557" y="0"/>
                    <a:pt x="122" y="911"/>
                    <a:pt x="122" y="911"/>
                  </a:cubicBezTo>
                  <a:cubicBezTo>
                    <a:pt x="122" y="911"/>
                    <a:pt x="31" y="3069"/>
                    <a:pt x="0" y="5713"/>
                  </a:cubicBezTo>
                  <a:cubicBezTo>
                    <a:pt x="5593" y="5470"/>
                    <a:pt x="11034" y="4285"/>
                    <a:pt x="16232" y="2248"/>
                  </a:cubicBezTo>
                  <a:cubicBezTo>
                    <a:pt x="16110" y="1306"/>
                    <a:pt x="15958" y="607"/>
                    <a:pt x="15806" y="364"/>
                  </a:cubicBezTo>
                  <a:cubicBezTo>
                    <a:pt x="15617" y="99"/>
                    <a:pt x="14556" y="0"/>
                    <a:pt x="13067" y="0"/>
                  </a:cubicBezTo>
                  <a:close/>
                </a:path>
              </a:pathLst>
            </a:custGeom>
            <a:solidFill>
              <a:srgbClr val="33D7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727;p80"/>
            <p:cNvSpPr/>
            <p:nvPr/>
          </p:nvSpPr>
          <p:spPr>
            <a:xfrm>
              <a:off x="-3442550" y="7518488"/>
              <a:ext cx="47900" cy="76025"/>
            </a:xfrm>
            <a:custGeom>
              <a:avLst/>
              <a:gdLst/>
              <a:ahLst/>
              <a:cxnLst/>
              <a:rect l="l" t="t" r="r" b="b"/>
              <a:pathLst>
                <a:path w="1916" h="3041" extrusionOk="0">
                  <a:moveTo>
                    <a:pt x="0" y="1"/>
                  </a:moveTo>
                  <a:lnTo>
                    <a:pt x="0" y="1"/>
                  </a:lnTo>
                  <a:cubicBezTo>
                    <a:pt x="426" y="1004"/>
                    <a:pt x="1095" y="2250"/>
                    <a:pt x="1915" y="3040"/>
                  </a:cubicBezTo>
                  <a:lnTo>
                    <a:pt x="0" y="1"/>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728;p80"/>
            <p:cNvSpPr/>
            <p:nvPr/>
          </p:nvSpPr>
          <p:spPr>
            <a:xfrm>
              <a:off x="-3444575" y="7516938"/>
              <a:ext cx="54600" cy="80550"/>
            </a:xfrm>
            <a:custGeom>
              <a:avLst/>
              <a:gdLst/>
              <a:ahLst/>
              <a:cxnLst/>
              <a:rect l="l" t="t" r="r" b="b"/>
              <a:pathLst>
                <a:path w="2184" h="3222" extrusionOk="0">
                  <a:moveTo>
                    <a:pt x="86" y="1"/>
                  </a:moveTo>
                  <a:cubicBezTo>
                    <a:pt x="45" y="1"/>
                    <a:pt x="1" y="34"/>
                    <a:pt x="21" y="93"/>
                  </a:cubicBezTo>
                  <a:cubicBezTo>
                    <a:pt x="112" y="640"/>
                    <a:pt x="446" y="1157"/>
                    <a:pt x="720" y="1643"/>
                  </a:cubicBezTo>
                  <a:cubicBezTo>
                    <a:pt x="1054" y="2190"/>
                    <a:pt x="1419" y="2768"/>
                    <a:pt x="1905" y="3193"/>
                  </a:cubicBezTo>
                  <a:cubicBezTo>
                    <a:pt x="1931" y="3213"/>
                    <a:pt x="1960" y="3221"/>
                    <a:pt x="1987" y="3221"/>
                  </a:cubicBezTo>
                  <a:cubicBezTo>
                    <a:pt x="2091" y="3221"/>
                    <a:pt x="2183" y="3107"/>
                    <a:pt x="2087" y="3011"/>
                  </a:cubicBezTo>
                  <a:cubicBezTo>
                    <a:pt x="1662" y="2525"/>
                    <a:pt x="1297" y="2038"/>
                    <a:pt x="963" y="1491"/>
                  </a:cubicBezTo>
                  <a:cubicBezTo>
                    <a:pt x="659" y="1035"/>
                    <a:pt x="476" y="488"/>
                    <a:pt x="142" y="32"/>
                  </a:cubicBezTo>
                  <a:cubicBezTo>
                    <a:pt x="131" y="11"/>
                    <a:pt x="109" y="1"/>
                    <a:pt x="86"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729;p80"/>
            <p:cNvSpPr/>
            <p:nvPr/>
          </p:nvSpPr>
          <p:spPr>
            <a:xfrm>
              <a:off x="-3798175" y="7530638"/>
              <a:ext cx="34200" cy="57775"/>
            </a:xfrm>
            <a:custGeom>
              <a:avLst/>
              <a:gdLst/>
              <a:ahLst/>
              <a:cxnLst/>
              <a:rect l="l" t="t" r="r" b="b"/>
              <a:pathLst>
                <a:path w="1368" h="2311" extrusionOk="0">
                  <a:moveTo>
                    <a:pt x="1368" y="1"/>
                  </a:moveTo>
                  <a:lnTo>
                    <a:pt x="0" y="2311"/>
                  </a:lnTo>
                  <a:cubicBezTo>
                    <a:pt x="821" y="1794"/>
                    <a:pt x="1034" y="852"/>
                    <a:pt x="1368"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730;p80"/>
            <p:cNvSpPr/>
            <p:nvPr/>
          </p:nvSpPr>
          <p:spPr>
            <a:xfrm>
              <a:off x="-3801625" y="7528138"/>
              <a:ext cx="40700" cy="62925"/>
            </a:xfrm>
            <a:custGeom>
              <a:avLst/>
              <a:gdLst/>
              <a:ahLst/>
              <a:cxnLst/>
              <a:rect l="l" t="t" r="r" b="b"/>
              <a:pathLst>
                <a:path w="1628" h="2517" extrusionOk="0">
                  <a:moveTo>
                    <a:pt x="1526" y="0"/>
                  </a:moveTo>
                  <a:cubicBezTo>
                    <a:pt x="1491" y="0"/>
                    <a:pt x="1458" y="15"/>
                    <a:pt x="1445" y="40"/>
                  </a:cubicBezTo>
                  <a:cubicBezTo>
                    <a:pt x="1172" y="374"/>
                    <a:pt x="1050" y="861"/>
                    <a:pt x="898" y="1226"/>
                  </a:cubicBezTo>
                  <a:cubicBezTo>
                    <a:pt x="685" y="1681"/>
                    <a:pt x="412" y="2016"/>
                    <a:pt x="77" y="2320"/>
                  </a:cubicBezTo>
                  <a:cubicBezTo>
                    <a:pt x="1" y="2396"/>
                    <a:pt x="74" y="2516"/>
                    <a:pt x="154" y="2516"/>
                  </a:cubicBezTo>
                  <a:cubicBezTo>
                    <a:pt x="169" y="2516"/>
                    <a:pt x="184" y="2512"/>
                    <a:pt x="199" y="2502"/>
                  </a:cubicBezTo>
                  <a:cubicBezTo>
                    <a:pt x="1020" y="2137"/>
                    <a:pt x="1506" y="922"/>
                    <a:pt x="1628" y="101"/>
                  </a:cubicBezTo>
                  <a:cubicBezTo>
                    <a:pt x="1628" y="30"/>
                    <a:pt x="1575" y="0"/>
                    <a:pt x="1526"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31;p80"/>
            <p:cNvSpPr/>
            <p:nvPr/>
          </p:nvSpPr>
          <p:spPr>
            <a:xfrm>
              <a:off x="-3684950" y="7661338"/>
              <a:ext cx="177825" cy="7075"/>
            </a:xfrm>
            <a:custGeom>
              <a:avLst/>
              <a:gdLst/>
              <a:ahLst/>
              <a:cxnLst/>
              <a:rect l="l" t="t" r="r" b="b"/>
              <a:pathLst>
                <a:path w="7113" h="283" extrusionOk="0">
                  <a:moveTo>
                    <a:pt x="0" y="1"/>
                  </a:moveTo>
                  <a:lnTo>
                    <a:pt x="1850" y="72"/>
                  </a:lnTo>
                  <a:lnTo>
                    <a:pt x="1850" y="72"/>
                  </a:lnTo>
                  <a:cubicBezTo>
                    <a:pt x="1222" y="37"/>
                    <a:pt x="603" y="9"/>
                    <a:pt x="0" y="1"/>
                  </a:cubicBezTo>
                  <a:close/>
                  <a:moveTo>
                    <a:pt x="1850" y="72"/>
                  </a:moveTo>
                  <a:lnTo>
                    <a:pt x="1850" y="72"/>
                  </a:lnTo>
                  <a:cubicBezTo>
                    <a:pt x="3353" y="156"/>
                    <a:pt x="4914" y="282"/>
                    <a:pt x="6459" y="282"/>
                  </a:cubicBezTo>
                  <a:cubicBezTo>
                    <a:pt x="6678" y="282"/>
                    <a:pt x="6895" y="280"/>
                    <a:pt x="7113" y="274"/>
                  </a:cubicBezTo>
                  <a:lnTo>
                    <a:pt x="1850" y="72"/>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732;p80"/>
            <p:cNvSpPr/>
            <p:nvPr/>
          </p:nvSpPr>
          <p:spPr>
            <a:xfrm>
              <a:off x="-3690275" y="7657538"/>
              <a:ext cx="189225" cy="17250"/>
            </a:xfrm>
            <a:custGeom>
              <a:avLst/>
              <a:gdLst/>
              <a:ahLst/>
              <a:cxnLst/>
              <a:rect l="l" t="t" r="r" b="b"/>
              <a:pathLst>
                <a:path w="7569" h="690" extrusionOk="0">
                  <a:moveTo>
                    <a:pt x="213" y="1"/>
                  </a:moveTo>
                  <a:cubicBezTo>
                    <a:pt x="0" y="1"/>
                    <a:pt x="0" y="305"/>
                    <a:pt x="213" y="305"/>
                  </a:cubicBezTo>
                  <a:cubicBezTo>
                    <a:pt x="1993" y="374"/>
                    <a:pt x="3844" y="690"/>
                    <a:pt x="5671" y="690"/>
                  </a:cubicBezTo>
                  <a:cubicBezTo>
                    <a:pt x="6246" y="690"/>
                    <a:pt x="6819" y="659"/>
                    <a:pt x="7386" y="578"/>
                  </a:cubicBezTo>
                  <a:cubicBezTo>
                    <a:pt x="7569" y="548"/>
                    <a:pt x="7508" y="274"/>
                    <a:pt x="7326" y="244"/>
                  </a:cubicBezTo>
                  <a:cubicBezTo>
                    <a:pt x="4985" y="31"/>
                    <a:pt x="2554" y="1"/>
                    <a:pt x="213"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733;p80"/>
            <p:cNvSpPr/>
            <p:nvPr/>
          </p:nvSpPr>
          <p:spPr>
            <a:xfrm>
              <a:off x="-3613525" y="7503288"/>
              <a:ext cx="3825" cy="162650"/>
            </a:xfrm>
            <a:custGeom>
              <a:avLst/>
              <a:gdLst/>
              <a:ahLst/>
              <a:cxnLst/>
              <a:rect l="l" t="t" r="r" b="b"/>
              <a:pathLst>
                <a:path w="153" h="6506" extrusionOk="0">
                  <a:moveTo>
                    <a:pt x="31" y="1"/>
                  </a:moveTo>
                  <a:cubicBezTo>
                    <a:pt x="0" y="2189"/>
                    <a:pt x="31" y="4347"/>
                    <a:pt x="152" y="6505"/>
                  </a:cubicBezTo>
                  <a:lnTo>
                    <a:pt x="31" y="1"/>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734;p80"/>
            <p:cNvSpPr/>
            <p:nvPr/>
          </p:nvSpPr>
          <p:spPr>
            <a:xfrm>
              <a:off x="-3620375" y="7499313"/>
              <a:ext cx="13700" cy="169200"/>
            </a:xfrm>
            <a:custGeom>
              <a:avLst/>
              <a:gdLst/>
              <a:ahLst/>
              <a:cxnLst/>
              <a:rect l="l" t="t" r="r" b="b"/>
              <a:pathLst>
                <a:path w="548" h="6768" extrusionOk="0">
                  <a:moveTo>
                    <a:pt x="305" y="0"/>
                  </a:moveTo>
                  <a:cubicBezTo>
                    <a:pt x="229" y="0"/>
                    <a:pt x="153" y="53"/>
                    <a:pt x="153" y="160"/>
                  </a:cubicBezTo>
                  <a:cubicBezTo>
                    <a:pt x="1" y="2287"/>
                    <a:pt x="62" y="4537"/>
                    <a:pt x="305" y="6664"/>
                  </a:cubicBezTo>
                  <a:cubicBezTo>
                    <a:pt x="321" y="6728"/>
                    <a:pt x="379" y="6767"/>
                    <a:pt x="435" y="6767"/>
                  </a:cubicBezTo>
                  <a:cubicBezTo>
                    <a:pt x="485" y="6767"/>
                    <a:pt x="533" y="6736"/>
                    <a:pt x="548" y="6664"/>
                  </a:cubicBezTo>
                  <a:cubicBezTo>
                    <a:pt x="548" y="4506"/>
                    <a:pt x="548" y="2318"/>
                    <a:pt x="457" y="160"/>
                  </a:cubicBezTo>
                  <a:cubicBezTo>
                    <a:pt x="457" y="53"/>
                    <a:pt x="381" y="0"/>
                    <a:pt x="305"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735;p80"/>
            <p:cNvSpPr/>
            <p:nvPr/>
          </p:nvSpPr>
          <p:spPr>
            <a:xfrm>
              <a:off x="-3603425" y="7509663"/>
              <a:ext cx="62100" cy="159375"/>
            </a:xfrm>
            <a:custGeom>
              <a:avLst/>
              <a:gdLst/>
              <a:ahLst/>
              <a:cxnLst/>
              <a:rect l="l" t="t" r="r" b="b"/>
              <a:pathLst>
                <a:path w="2484" h="6375" extrusionOk="0">
                  <a:moveTo>
                    <a:pt x="1248" y="0"/>
                  </a:moveTo>
                  <a:cubicBezTo>
                    <a:pt x="1164" y="0"/>
                    <a:pt x="1086" y="54"/>
                    <a:pt x="1086" y="171"/>
                  </a:cubicBezTo>
                  <a:cubicBezTo>
                    <a:pt x="1086" y="1691"/>
                    <a:pt x="2150" y="5490"/>
                    <a:pt x="143" y="6129"/>
                  </a:cubicBezTo>
                  <a:cubicBezTo>
                    <a:pt x="0" y="6157"/>
                    <a:pt x="46" y="6374"/>
                    <a:pt x="178" y="6374"/>
                  </a:cubicBezTo>
                  <a:cubicBezTo>
                    <a:pt x="187" y="6374"/>
                    <a:pt x="195" y="6374"/>
                    <a:pt x="204" y="6372"/>
                  </a:cubicBezTo>
                  <a:cubicBezTo>
                    <a:pt x="2484" y="5855"/>
                    <a:pt x="1602" y="1752"/>
                    <a:pt x="1450" y="171"/>
                  </a:cubicBezTo>
                  <a:cubicBezTo>
                    <a:pt x="1435" y="61"/>
                    <a:pt x="1338" y="0"/>
                    <a:pt x="1248"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736;p80"/>
            <p:cNvSpPr/>
            <p:nvPr/>
          </p:nvSpPr>
          <p:spPr>
            <a:xfrm>
              <a:off x="-3824025" y="7761688"/>
              <a:ext cx="215075" cy="92150"/>
            </a:xfrm>
            <a:custGeom>
              <a:avLst/>
              <a:gdLst/>
              <a:ahLst/>
              <a:cxnLst/>
              <a:rect l="l" t="t" r="r" b="b"/>
              <a:pathLst>
                <a:path w="8603" h="3686" extrusionOk="0">
                  <a:moveTo>
                    <a:pt x="8107" y="0"/>
                  </a:moveTo>
                  <a:cubicBezTo>
                    <a:pt x="7970" y="0"/>
                    <a:pt x="7748" y="88"/>
                    <a:pt x="7235" y="273"/>
                  </a:cubicBezTo>
                  <a:cubicBezTo>
                    <a:pt x="7032" y="367"/>
                    <a:pt x="5846" y="436"/>
                    <a:pt x="4582" y="436"/>
                  </a:cubicBezTo>
                  <a:cubicBezTo>
                    <a:pt x="3389" y="436"/>
                    <a:pt x="2126" y="374"/>
                    <a:pt x="1551" y="212"/>
                  </a:cubicBezTo>
                  <a:cubicBezTo>
                    <a:pt x="1551" y="212"/>
                    <a:pt x="1185" y="125"/>
                    <a:pt x="866" y="125"/>
                  </a:cubicBezTo>
                  <a:cubicBezTo>
                    <a:pt x="617" y="125"/>
                    <a:pt x="396" y="178"/>
                    <a:pt x="396" y="364"/>
                  </a:cubicBezTo>
                  <a:cubicBezTo>
                    <a:pt x="396" y="789"/>
                    <a:pt x="1" y="2856"/>
                    <a:pt x="882" y="3373"/>
                  </a:cubicBezTo>
                  <a:cubicBezTo>
                    <a:pt x="1255" y="3599"/>
                    <a:pt x="2515" y="3686"/>
                    <a:pt x="3890" y="3686"/>
                  </a:cubicBezTo>
                  <a:cubicBezTo>
                    <a:pt x="5652" y="3686"/>
                    <a:pt x="7604" y="3544"/>
                    <a:pt x="8116" y="3373"/>
                  </a:cubicBezTo>
                  <a:cubicBezTo>
                    <a:pt x="8603" y="3191"/>
                    <a:pt x="8572" y="2248"/>
                    <a:pt x="8572" y="1853"/>
                  </a:cubicBezTo>
                  <a:cubicBezTo>
                    <a:pt x="8572" y="1458"/>
                    <a:pt x="8420" y="151"/>
                    <a:pt x="8268" y="60"/>
                  </a:cubicBezTo>
                  <a:cubicBezTo>
                    <a:pt x="8219" y="20"/>
                    <a:pt x="8173" y="0"/>
                    <a:pt x="8107" y="0"/>
                  </a:cubicBezTo>
                  <a:close/>
                </a:path>
              </a:pathLst>
            </a:custGeom>
            <a:solidFill>
              <a:srgbClr val="33D7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737;p80"/>
            <p:cNvSpPr/>
            <p:nvPr/>
          </p:nvSpPr>
          <p:spPr>
            <a:xfrm>
              <a:off x="-3563375" y="7761688"/>
              <a:ext cx="199125" cy="92150"/>
            </a:xfrm>
            <a:custGeom>
              <a:avLst/>
              <a:gdLst/>
              <a:ahLst/>
              <a:cxnLst/>
              <a:rect l="l" t="t" r="r" b="b"/>
              <a:pathLst>
                <a:path w="7965" h="3686" extrusionOk="0">
                  <a:moveTo>
                    <a:pt x="495" y="0"/>
                  </a:moveTo>
                  <a:cubicBezTo>
                    <a:pt x="430" y="0"/>
                    <a:pt x="384" y="20"/>
                    <a:pt x="335" y="60"/>
                  </a:cubicBezTo>
                  <a:cubicBezTo>
                    <a:pt x="183" y="151"/>
                    <a:pt x="0" y="1458"/>
                    <a:pt x="0" y="1853"/>
                  </a:cubicBezTo>
                  <a:cubicBezTo>
                    <a:pt x="0" y="2248"/>
                    <a:pt x="0" y="3191"/>
                    <a:pt x="487" y="3373"/>
                  </a:cubicBezTo>
                  <a:cubicBezTo>
                    <a:pt x="999" y="3544"/>
                    <a:pt x="2749" y="3686"/>
                    <a:pt x="4335" y="3686"/>
                  </a:cubicBezTo>
                  <a:cubicBezTo>
                    <a:pt x="5572" y="3686"/>
                    <a:pt x="6710" y="3599"/>
                    <a:pt x="7083" y="3373"/>
                  </a:cubicBezTo>
                  <a:cubicBezTo>
                    <a:pt x="7964" y="2856"/>
                    <a:pt x="7569" y="789"/>
                    <a:pt x="7569" y="364"/>
                  </a:cubicBezTo>
                  <a:cubicBezTo>
                    <a:pt x="7569" y="178"/>
                    <a:pt x="7348" y="125"/>
                    <a:pt x="7099" y="125"/>
                  </a:cubicBezTo>
                  <a:cubicBezTo>
                    <a:pt x="6779" y="125"/>
                    <a:pt x="6414" y="212"/>
                    <a:pt x="6414" y="212"/>
                  </a:cubicBezTo>
                  <a:cubicBezTo>
                    <a:pt x="5838" y="374"/>
                    <a:pt x="4719" y="436"/>
                    <a:pt x="3673" y="436"/>
                  </a:cubicBezTo>
                  <a:cubicBezTo>
                    <a:pt x="2565" y="436"/>
                    <a:pt x="1541" y="367"/>
                    <a:pt x="1338" y="273"/>
                  </a:cubicBezTo>
                  <a:cubicBezTo>
                    <a:pt x="845" y="88"/>
                    <a:pt x="630" y="0"/>
                    <a:pt x="495" y="0"/>
                  </a:cubicBezTo>
                  <a:close/>
                </a:path>
              </a:pathLst>
            </a:custGeom>
            <a:solidFill>
              <a:srgbClr val="33D7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738;p80"/>
            <p:cNvSpPr/>
            <p:nvPr/>
          </p:nvSpPr>
          <p:spPr>
            <a:xfrm>
              <a:off x="-3911400" y="7182613"/>
              <a:ext cx="500025" cy="147125"/>
            </a:xfrm>
            <a:custGeom>
              <a:avLst/>
              <a:gdLst/>
              <a:ahLst/>
              <a:cxnLst/>
              <a:rect l="l" t="t" r="r" b="b"/>
              <a:pathLst>
                <a:path w="20001" h="5885" extrusionOk="0">
                  <a:moveTo>
                    <a:pt x="456" y="1"/>
                  </a:moveTo>
                  <a:cubicBezTo>
                    <a:pt x="274" y="335"/>
                    <a:pt x="122" y="639"/>
                    <a:pt x="0" y="973"/>
                  </a:cubicBezTo>
                  <a:cubicBezTo>
                    <a:pt x="0" y="973"/>
                    <a:pt x="2067" y="3040"/>
                    <a:pt x="4468" y="3314"/>
                  </a:cubicBezTo>
                  <a:cubicBezTo>
                    <a:pt x="4468" y="3314"/>
                    <a:pt x="4408" y="4226"/>
                    <a:pt x="4347" y="5533"/>
                  </a:cubicBezTo>
                  <a:cubicBezTo>
                    <a:pt x="5747" y="5722"/>
                    <a:pt x="7519" y="5885"/>
                    <a:pt x="9521" y="5885"/>
                  </a:cubicBezTo>
                  <a:cubicBezTo>
                    <a:pt x="12344" y="5885"/>
                    <a:pt x="15624" y="5561"/>
                    <a:pt x="18967" y="4530"/>
                  </a:cubicBezTo>
                  <a:cubicBezTo>
                    <a:pt x="18663" y="3223"/>
                    <a:pt x="18450" y="2280"/>
                    <a:pt x="18450" y="2280"/>
                  </a:cubicBezTo>
                  <a:cubicBezTo>
                    <a:pt x="18450" y="2280"/>
                    <a:pt x="19271" y="1551"/>
                    <a:pt x="20001" y="669"/>
                  </a:cubicBezTo>
                  <a:lnTo>
                    <a:pt x="20001" y="669"/>
                  </a:lnTo>
                  <a:cubicBezTo>
                    <a:pt x="16477" y="1805"/>
                    <a:pt x="13328" y="2214"/>
                    <a:pt x="10618" y="2214"/>
                  </a:cubicBezTo>
                  <a:cubicBezTo>
                    <a:pt x="5566" y="2214"/>
                    <a:pt x="2039" y="792"/>
                    <a:pt x="456"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739;p80"/>
            <p:cNvSpPr/>
            <p:nvPr/>
          </p:nvSpPr>
          <p:spPr>
            <a:xfrm>
              <a:off x="-3900000" y="7102838"/>
              <a:ext cx="512175" cy="134925"/>
            </a:xfrm>
            <a:custGeom>
              <a:avLst/>
              <a:gdLst/>
              <a:ahLst/>
              <a:cxnLst/>
              <a:rect l="l" t="t" r="r" b="b"/>
              <a:pathLst>
                <a:path w="20487" h="5397" extrusionOk="0">
                  <a:moveTo>
                    <a:pt x="20213" y="0"/>
                  </a:moveTo>
                  <a:cubicBezTo>
                    <a:pt x="16159" y="1471"/>
                    <a:pt x="12574" y="1982"/>
                    <a:pt x="9543" y="1982"/>
                  </a:cubicBezTo>
                  <a:cubicBezTo>
                    <a:pt x="6121" y="1982"/>
                    <a:pt x="3406" y="1330"/>
                    <a:pt x="1520" y="669"/>
                  </a:cubicBezTo>
                  <a:cubicBezTo>
                    <a:pt x="942" y="1459"/>
                    <a:pt x="426" y="2341"/>
                    <a:pt x="0" y="3192"/>
                  </a:cubicBezTo>
                  <a:cubicBezTo>
                    <a:pt x="1578" y="3981"/>
                    <a:pt x="5076" y="5397"/>
                    <a:pt x="10104" y="5397"/>
                  </a:cubicBezTo>
                  <a:cubicBezTo>
                    <a:pt x="12824" y="5397"/>
                    <a:pt x="15991" y="4982"/>
                    <a:pt x="19545" y="3830"/>
                  </a:cubicBezTo>
                  <a:cubicBezTo>
                    <a:pt x="19818" y="3496"/>
                    <a:pt x="20061" y="3131"/>
                    <a:pt x="20274" y="2766"/>
                  </a:cubicBezTo>
                  <a:cubicBezTo>
                    <a:pt x="20487" y="2341"/>
                    <a:pt x="20396" y="1246"/>
                    <a:pt x="20213"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740;p80"/>
            <p:cNvSpPr/>
            <p:nvPr/>
          </p:nvSpPr>
          <p:spPr>
            <a:xfrm>
              <a:off x="-3832375" y="6971363"/>
              <a:ext cx="421750" cy="122875"/>
            </a:xfrm>
            <a:custGeom>
              <a:avLst/>
              <a:gdLst/>
              <a:ahLst/>
              <a:cxnLst/>
              <a:rect l="l" t="t" r="r" b="b"/>
              <a:pathLst>
                <a:path w="16870" h="4915" extrusionOk="0">
                  <a:moveTo>
                    <a:pt x="16262" y="1"/>
                  </a:moveTo>
                  <a:cubicBezTo>
                    <a:pt x="16262" y="1"/>
                    <a:pt x="12432" y="1642"/>
                    <a:pt x="11915" y="2098"/>
                  </a:cubicBezTo>
                  <a:lnTo>
                    <a:pt x="9757" y="2524"/>
                  </a:lnTo>
                  <a:cubicBezTo>
                    <a:pt x="9757" y="2524"/>
                    <a:pt x="8608" y="3148"/>
                    <a:pt x="7199" y="3148"/>
                  </a:cubicBezTo>
                  <a:cubicBezTo>
                    <a:pt x="6410" y="3148"/>
                    <a:pt x="5539" y="2952"/>
                    <a:pt x="4742" y="2341"/>
                  </a:cubicBezTo>
                  <a:cubicBezTo>
                    <a:pt x="4742" y="2341"/>
                    <a:pt x="4526" y="2289"/>
                    <a:pt x="4158" y="2289"/>
                  </a:cubicBezTo>
                  <a:cubicBezTo>
                    <a:pt x="3474" y="2289"/>
                    <a:pt x="2266" y="2469"/>
                    <a:pt x="943" y="3496"/>
                  </a:cubicBezTo>
                  <a:cubicBezTo>
                    <a:pt x="639" y="3739"/>
                    <a:pt x="304" y="4043"/>
                    <a:pt x="0" y="4408"/>
                  </a:cubicBezTo>
                  <a:cubicBezTo>
                    <a:pt x="1350" y="4698"/>
                    <a:pt x="3002" y="4914"/>
                    <a:pt x="4912" y="4914"/>
                  </a:cubicBezTo>
                  <a:cubicBezTo>
                    <a:pt x="8208" y="4914"/>
                    <a:pt x="12271" y="4270"/>
                    <a:pt x="16870" y="2250"/>
                  </a:cubicBezTo>
                  <a:cubicBezTo>
                    <a:pt x="16536" y="973"/>
                    <a:pt x="16262" y="1"/>
                    <a:pt x="16262"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741;p80"/>
            <p:cNvSpPr/>
            <p:nvPr/>
          </p:nvSpPr>
          <p:spPr>
            <a:xfrm>
              <a:off x="-3862025" y="7027613"/>
              <a:ext cx="467375" cy="124800"/>
            </a:xfrm>
            <a:custGeom>
              <a:avLst/>
              <a:gdLst/>
              <a:ahLst/>
              <a:cxnLst/>
              <a:rect l="l" t="t" r="r" b="b"/>
              <a:pathLst>
                <a:path w="18695" h="4992" extrusionOk="0">
                  <a:moveTo>
                    <a:pt x="18056" y="0"/>
                  </a:moveTo>
                  <a:cubicBezTo>
                    <a:pt x="13434" y="2011"/>
                    <a:pt x="9354" y="2657"/>
                    <a:pt x="6049" y="2657"/>
                  </a:cubicBezTo>
                  <a:cubicBezTo>
                    <a:pt x="4160" y="2657"/>
                    <a:pt x="2524" y="2446"/>
                    <a:pt x="1186" y="2158"/>
                  </a:cubicBezTo>
                  <a:cubicBezTo>
                    <a:pt x="761" y="2584"/>
                    <a:pt x="366" y="3100"/>
                    <a:pt x="1" y="3678"/>
                  </a:cubicBezTo>
                  <a:cubicBezTo>
                    <a:pt x="1887" y="4339"/>
                    <a:pt x="4602" y="4991"/>
                    <a:pt x="8024" y="4991"/>
                  </a:cubicBezTo>
                  <a:cubicBezTo>
                    <a:pt x="11055" y="4991"/>
                    <a:pt x="14640" y="4480"/>
                    <a:pt x="18694" y="3009"/>
                  </a:cubicBezTo>
                  <a:cubicBezTo>
                    <a:pt x="18512" y="2006"/>
                    <a:pt x="18269" y="942"/>
                    <a:pt x="18056"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742;p80"/>
            <p:cNvSpPr/>
            <p:nvPr/>
          </p:nvSpPr>
          <p:spPr>
            <a:xfrm>
              <a:off x="-3806550" y="7295838"/>
              <a:ext cx="388325" cy="119700"/>
            </a:xfrm>
            <a:custGeom>
              <a:avLst/>
              <a:gdLst/>
              <a:ahLst/>
              <a:cxnLst/>
              <a:rect l="l" t="t" r="r" b="b"/>
              <a:pathLst>
                <a:path w="15533" h="4788" extrusionOk="0">
                  <a:moveTo>
                    <a:pt x="14773" y="1"/>
                  </a:moveTo>
                  <a:cubicBezTo>
                    <a:pt x="11461" y="1023"/>
                    <a:pt x="8210" y="1350"/>
                    <a:pt x="5405" y="1350"/>
                  </a:cubicBezTo>
                  <a:cubicBezTo>
                    <a:pt x="3371" y="1350"/>
                    <a:pt x="1571" y="1178"/>
                    <a:pt x="153" y="973"/>
                  </a:cubicBezTo>
                  <a:cubicBezTo>
                    <a:pt x="122" y="1976"/>
                    <a:pt x="62" y="3192"/>
                    <a:pt x="1" y="4347"/>
                  </a:cubicBezTo>
                  <a:cubicBezTo>
                    <a:pt x="1470" y="4581"/>
                    <a:pt x="3401" y="4787"/>
                    <a:pt x="5610" y="4787"/>
                  </a:cubicBezTo>
                  <a:cubicBezTo>
                    <a:pt x="8565" y="4787"/>
                    <a:pt x="12019" y="4418"/>
                    <a:pt x="15533" y="3253"/>
                  </a:cubicBezTo>
                  <a:cubicBezTo>
                    <a:pt x="15259" y="2098"/>
                    <a:pt x="14986" y="943"/>
                    <a:pt x="1477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743;p80"/>
            <p:cNvSpPr/>
            <p:nvPr/>
          </p:nvSpPr>
          <p:spPr>
            <a:xfrm>
              <a:off x="-3810350" y="7455413"/>
              <a:ext cx="421025" cy="98000"/>
            </a:xfrm>
            <a:custGeom>
              <a:avLst/>
              <a:gdLst/>
              <a:ahLst/>
              <a:cxnLst/>
              <a:rect l="l" t="t" r="r" b="b"/>
              <a:pathLst>
                <a:path w="16841" h="3920" extrusionOk="0">
                  <a:moveTo>
                    <a:pt x="16384" y="1"/>
                  </a:moveTo>
                  <a:cubicBezTo>
                    <a:pt x="12747" y="1247"/>
                    <a:pt x="9157" y="1635"/>
                    <a:pt x="6104" y="1635"/>
                  </a:cubicBezTo>
                  <a:cubicBezTo>
                    <a:pt x="3646" y="1635"/>
                    <a:pt x="1536" y="1383"/>
                    <a:pt x="31" y="1125"/>
                  </a:cubicBezTo>
                  <a:cubicBezTo>
                    <a:pt x="1" y="1612"/>
                    <a:pt x="1" y="1976"/>
                    <a:pt x="1" y="2189"/>
                  </a:cubicBezTo>
                  <a:cubicBezTo>
                    <a:pt x="1" y="3254"/>
                    <a:pt x="3665" y="3920"/>
                    <a:pt x="6817" y="3920"/>
                  </a:cubicBezTo>
                  <a:cubicBezTo>
                    <a:pt x="7353" y="3920"/>
                    <a:pt x="7874" y="3901"/>
                    <a:pt x="8360" y="3861"/>
                  </a:cubicBezTo>
                  <a:cubicBezTo>
                    <a:pt x="11701" y="3590"/>
                    <a:pt x="16592" y="2067"/>
                    <a:pt x="16805" y="2067"/>
                  </a:cubicBezTo>
                  <a:cubicBezTo>
                    <a:pt x="16807" y="2067"/>
                    <a:pt x="16808" y="2067"/>
                    <a:pt x="16810" y="2068"/>
                  </a:cubicBezTo>
                  <a:cubicBezTo>
                    <a:pt x="16840" y="2068"/>
                    <a:pt x="16658" y="1217"/>
                    <a:pt x="16384"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744;p80"/>
            <p:cNvSpPr/>
            <p:nvPr/>
          </p:nvSpPr>
          <p:spPr>
            <a:xfrm>
              <a:off x="-3809575" y="7377138"/>
              <a:ext cx="408850" cy="119150"/>
            </a:xfrm>
            <a:custGeom>
              <a:avLst/>
              <a:gdLst/>
              <a:ahLst/>
              <a:cxnLst/>
              <a:rect l="l" t="t" r="r" b="b"/>
              <a:pathLst>
                <a:path w="16354" h="4766" extrusionOk="0">
                  <a:moveTo>
                    <a:pt x="15654" y="1"/>
                  </a:moveTo>
                  <a:cubicBezTo>
                    <a:pt x="12140" y="1166"/>
                    <a:pt x="8686" y="1535"/>
                    <a:pt x="5731" y="1535"/>
                  </a:cubicBezTo>
                  <a:cubicBezTo>
                    <a:pt x="3522" y="1535"/>
                    <a:pt x="1591" y="1329"/>
                    <a:pt x="122" y="1095"/>
                  </a:cubicBezTo>
                  <a:cubicBezTo>
                    <a:pt x="61" y="2281"/>
                    <a:pt x="31" y="3436"/>
                    <a:pt x="0" y="4256"/>
                  </a:cubicBezTo>
                  <a:cubicBezTo>
                    <a:pt x="1505" y="4514"/>
                    <a:pt x="3615" y="4766"/>
                    <a:pt x="6073" y="4766"/>
                  </a:cubicBezTo>
                  <a:cubicBezTo>
                    <a:pt x="9126" y="4766"/>
                    <a:pt x="12716" y="4378"/>
                    <a:pt x="16353" y="3132"/>
                  </a:cubicBezTo>
                  <a:cubicBezTo>
                    <a:pt x="16171" y="2220"/>
                    <a:pt x="15897" y="1126"/>
                    <a:pt x="15654"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745;p80"/>
            <p:cNvSpPr/>
            <p:nvPr/>
          </p:nvSpPr>
          <p:spPr>
            <a:xfrm>
              <a:off x="-3817175" y="7017313"/>
              <a:ext cx="107925" cy="384925"/>
            </a:xfrm>
            <a:custGeom>
              <a:avLst/>
              <a:gdLst/>
              <a:ahLst/>
              <a:cxnLst/>
              <a:rect l="l" t="t" r="r" b="b"/>
              <a:pathLst>
                <a:path w="4317" h="15397" extrusionOk="0">
                  <a:moveTo>
                    <a:pt x="3197" y="1"/>
                  </a:moveTo>
                  <a:cubicBezTo>
                    <a:pt x="2556" y="1"/>
                    <a:pt x="1643" y="304"/>
                    <a:pt x="730" y="868"/>
                  </a:cubicBezTo>
                  <a:cubicBezTo>
                    <a:pt x="730" y="868"/>
                    <a:pt x="1459" y="3847"/>
                    <a:pt x="1307" y="5670"/>
                  </a:cubicBezTo>
                  <a:cubicBezTo>
                    <a:pt x="1186" y="7494"/>
                    <a:pt x="304" y="11689"/>
                    <a:pt x="304" y="11689"/>
                  </a:cubicBezTo>
                  <a:cubicBezTo>
                    <a:pt x="304" y="11689"/>
                    <a:pt x="0" y="14120"/>
                    <a:pt x="122" y="15397"/>
                  </a:cubicBezTo>
                  <a:cubicBezTo>
                    <a:pt x="2250" y="12813"/>
                    <a:pt x="3800" y="10990"/>
                    <a:pt x="4134" y="6278"/>
                  </a:cubicBezTo>
                  <a:cubicBezTo>
                    <a:pt x="4316" y="4029"/>
                    <a:pt x="3739" y="1263"/>
                    <a:pt x="3435" y="17"/>
                  </a:cubicBezTo>
                  <a:cubicBezTo>
                    <a:pt x="3361" y="6"/>
                    <a:pt x="3281" y="1"/>
                    <a:pt x="319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746;p80"/>
            <p:cNvSpPr/>
            <p:nvPr/>
          </p:nvSpPr>
          <p:spPr>
            <a:xfrm>
              <a:off x="-3814150" y="7017713"/>
              <a:ext cx="130725" cy="401250"/>
            </a:xfrm>
            <a:custGeom>
              <a:avLst/>
              <a:gdLst/>
              <a:ahLst/>
              <a:cxnLst/>
              <a:rect l="l" t="t" r="r" b="b"/>
              <a:pathLst>
                <a:path w="5229" h="16050" extrusionOk="0">
                  <a:moveTo>
                    <a:pt x="3314" y="1"/>
                  </a:moveTo>
                  <a:lnTo>
                    <a:pt x="3314" y="1"/>
                  </a:lnTo>
                  <a:cubicBezTo>
                    <a:pt x="3618" y="1247"/>
                    <a:pt x="4195" y="4013"/>
                    <a:pt x="4013" y="6262"/>
                  </a:cubicBezTo>
                  <a:cubicBezTo>
                    <a:pt x="3679" y="10974"/>
                    <a:pt x="2129" y="12797"/>
                    <a:pt x="1" y="15381"/>
                  </a:cubicBezTo>
                  <a:cubicBezTo>
                    <a:pt x="31" y="15685"/>
                    <a:pt x="92" y="15928"/>
                    <a:pt x="183" y="16050"/>
                  </a:cubicBezTo>
                  <a:cubicBezTo>
                    <a:pt x="183" y="16050"/>
                    <a:pt x="3527" y="13162"/>
                    <a:pt x="4378" y="8785"/>
                  </a:cubicBezTo>
                  <a:cubicBezTo>
                    <a:pt x="5229" y="4408"/>
                    <a:pt x="4287" y="1277"/>
                    <a:pt x="4013" y="487"/>
                  </a:cubicBezTo>
                  <a:cubicBezTo>
                    <a:pt x="3922" y="214"/>
                    <a:pt x="3679" y="62"/>
                    <a:pt x="3314"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747;p80"/>
            <p:cNvSpPr/>
            <p:nvPr/>
          </p:nvSpPr>
          <p:spPr>
            <a:xfrm>
              <a:off x="-3583900" y="7011213"/>
              <a:ext cx="165675" cy="353050"/>
            </a:xfrm>
            <a:custGeom>
              <a:avLst/>
              <a:gdLst/>
              <a:ahLst/>
              <a:cxnLst/>
              <a:rect l="l" t="t" r="r" b="b"/>
              <a:pathLst>
                <a:path w="6627" h="14122" extrusionOk="0">
                  <a:moveTo>
                    <a:pt x="1064" y="0"/>
                  </a:moveTo>
                  <a:cubicBezTo>
                    <a:pt x="639" y="0"/>
                    <a:pt x="274" y="60"/>
                    <a:pt x="1" y="170"/>
                  </a:cubicBezTo>
                  <a:cubicBezTo>
                    <a:pt x="31" y="1446"/>
                    <a:pt x="213" y="4273"/>
                    <a:pt x="943" y="6401"/>
                  </a:cubicBezTo>
                  <a:cubicBezTo>
                    <a:pt x="2524" y="10839"/>
                    <a:pt x="3891" y="12206"/>
                    <a:pt x="6627" y="14121"/>
                  </a:cubicBezTo>
                  <a:cubicBezTo>
                    <a:pt x="6414" y="12875"/>
                    <a:pt x="6080" y="10595"/>
                    <a:pt x="6080" y="10595"/>
                  </a:cubicBezTo>
                  <a:cubicBezTo>
                    <a:pt x="6080" y="10595"/>
                    <a:pt x="4135" y="6796"/>
                    <a:pt x="3527" y="5063"/>
                  </a:cubicBezTo>
                  <a:cubicBezTo>
                    <a:pt x="2919" y="3361"/>
                    <a:pt x="2828" y="291"/>
                    <a:pt x="2828" y="291"/>
                  </a:cubicBezTo>
                  <a:cubicBezTo>
                    <a:pt x="2192" y="90"/>
                    <a:pt x="1583" y="0"/>
                    <a:pt x="1064" y="0"/>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748;p80"/>
            <p:cNvSpPr/>
            <p:nvPr/>
          </p:nvSpPr>
          <p:spPr>
            <a:xfrm>
              <a:off x="-3601375" y="7015438"/>
              <a:ext cx="184675" cy="367050"/>
            </a:xfrm>
            <a:custGeom>
              <a:avLst/>
              <a:gdLst/>
              <a:ahLst/>
              <a:cxnLst/>
              <a:rect l="l" t="t" r="r" b="b"/>
              <a:pathLst>
                <a:path w="7387" h="14682" extrusionOk="0">
                  <a:moveTo>
                    <a:pt x="700" y="1"/>
                  </a:moveTo>
                  <a:cubicBezTo>
                    <a:pt x="365" y="153"/>
                    <a:pt x="153" y="365"/>
                    <a:pt x="153" y="639"/>
                  </a:cubicBezTo>
                  <a:cubicBezTo>
                    <a:pt x="122" y="1460"/>
                    <a:pt x="1" y="4742"/>
                    <a:pt x="1976" y="8755"/>
                  </a:cubicBezTo>
                  <a:cubicBezTo>
                    <a:pt x="3952" y="12767"/>
                    <a:pt x="7326" y="14682"/>
                    <a:pt x="7326" y="14682"/>
                  </a:cubicBezTo>
                  <a:cubicBezTo>
                    <a:pt x="7387" y="14530"/>
                    <a:pt x="7387" y="14287"/>
                    <a:pt x="7326" y="13952"/>
                  </a:cubicBezTo>
                  <a:cubicBezTo>
                    <a:pt x="4590" y="12037"/>
                    <a:pt x="3223" y="10670"/>
                    <a:pt x="1642" y="6232"/>
                  </a:cubicBezTo>
                  <a:cubicBezTo>
                    <a:pt x="912" y="4104"/>
                    <a:pt x="730" y="1277"/>
                    <a:pt x="700"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749;p80"/>
            <p:cNvSpPr/>
            <p:nvPr/>
          </p:nvSpPr>
          <p:spPr>
            <a:xfrm>
              <a:off x="-3984625" y="7209088"/>
              <a:ext cx="295125" cy="256275"/>
            </a:xfrm>
            <a:custGeom>
              <a:avLst/>
              <a:gdLst/>
              <a:ahLst/>
              <a:cxnLst/>
              <a:rect l="l" t="t" r="r" b="b"/>
              <a:pathLst>
                <a:path w="11805" h="10251" extrusionOk="0">
                  <a:moveTo>
                    <a:pt x="9400" y="1"/>
                  </a:moveTo>
                  <a:cubicBezTo>
                    <a:pt x="9219" y="1"/>
                    <a:pt x="9069" y="43"/>
                    <a:pt x="8978" y="127"/>
                  </a:cubicBezTo>
                  <a:cubicBezTo>
                    <a:pt x="8860" y="237"/>
                    <a:pt x="8710" y="267"/>
                    <a:pt x="8552" y="267"/>
                  </a:cubicBezTo>
                  <a:cubicBezTo>
                    <a:pt x="8357" y="267"/>
                    <a:pt x="8151" y="221"/>
                    <a:pt x="7981" y="221"/>
                  </a:cubicBezTo>
                  <a:cubicBezTo>
                    <a:pt x="7791" y="221"/>
                    <a:pt x="7645" y="278"/>
                    <a:pt x="7610" y="522"/>
                  </a:cubicBezTo>
                  <a:cubicBezTo>
                    <a:pt x="7519" y="1130"/>
                    <a:pt x="7610" y="1495"/>
                    <a:pt x="7610" y="1495"/>
                  </a:cubicBezTo>
                  <a:cubicBezTo>
                    <a:pt x="7610" y="1495"/>
                    <a:pt x="4359" y="4716"/>
                    <a:pt x="3116" y="5338"/>
                  </a:cubicBezTo>
                  <a:lnTo>
                    <a:pt x="3116" y="5338"/>
                  </a:lnTo>
                  <a:cubicBezTo>
                    <a:pt x="3180" y="5277"/>
                    <a:pt x="3171" y="5004"/>
                    <a:pt x="1409" y="3805"/>
                  </a:cubicBezTo>
                  <a:cubicBezTo>
                    <a:pt x="862" y="5051"/>
                    <a:pt x="346" y="6297"/>
                    <a:pt x="254" y="6966"/>
                  </a:cubicBezTo>
                  <a:cubicBezTo>
                    <a:pt x="1" y="8517"/>
                    <a:pt x="1002" y="10251"/>
                    <a:pt x="2459" y="10251"/>
                  </a:cubicBezTo>
                  <a:cubicBezTo>
                    <a:pt x="2573" y="10251"/>
                    <a:pt x="2689" y="10240"/>
                    <a:pt x="2808" y="10218"/>
                  </a:cubicBezTo>
                  <a:cubicBezTo>
                    <a:pt x="4419" y="9915"/>
                    <a:pt x="7154" y="7878"/>
                    <a:pt x="9799" y="4534"/>
                  </a:cubicBezTo>
                  <a:cubicBezTo>
                    <a:pt x="9799" y="4534"/>
                    <a:pt x="11805" y="2589"/>
                    <a:pt x="11318" y="1404"/>
                  </a:cubicBezTo>
                  <a:cubicBezTo>
                    <a:pt x="10968" y="468"/>
                    <a:pt x="10005" y="1"/>
                    <a:pt x="940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750;p80"/>
            <p:cNvSpPr/>
            <p:nvPr/>
          </p:nvSpPr>
          <p:spPr>
            <a:xfrm>
              <a:off x="-3949400" y="7212263"/>
              <a:ext cx="155050" cy="130725"/>
            </a:xfrm>
            <a:custGeom>
              <a:avLst/>
              <a:gdLst/>
              <a:ahLst/>
              <a:cxnLst/>
              <a:rect l="l" t="t" r="r" b="b"/>
              <a:pathLst>
                <a:path w="6202" h="5229" extrusionOk="0">
                  <a:moveTo>
                    <a:pt x="1763" y="0"/>
                  </a:moveTo>
                  <a:cubicBezTo>
                    <a:pt x="1763" y="0"/>
                    <a:pt x="821" y="1824"/>
                    <a:pt x="0" y="3678"/>
                  </a:cubicBezTo>
                  <a:cubicBezTo>
                    <a:pt x="1707" y="4863"/>
                    <a:pt x="1769" y="5143"/>
                    <a:pt x="1713" y="5208"/>
                  </a:cubicBezTo>
                  <a:lnTo>
                    <a:pt x="1713" y="5208"/>
                  </a:lnTo>
                  <a:cubicBezTo>
                    <a:pt x="2960" y="4579"/>
                    <a:pt x="6201" y="1368"/>
                    <a:pt x="6201" y="1368"/>
                  </a:cubicBezTo>
                  <a:lnTo>
                    <a:pt x="6201" y="1368"/>
                  </a:lnTo>
                  <a:lnTo>
                    <a:pt x="5563" y="1641"/>
                  </a:lnTo>
                  <a:cubicBezTo>
                    <a:pt x="5563" y="1641"/>
                    <a:pt x="4104" y="1520"/>
                    <a:pt x="1763" y="0"/>
                  </a:cubicBezTo>
                  <a:close/>
                  <a:moveTo>
                    <a:pt x="1713" y="5208"/>
                  </a:moveTo>
                  <a:lnTo>
                    <a:pt x="1713" y="5208"/>
                  </a:lnTo>
                  <a:cubicBezTo>
                    <a:pt x="1699" y="5215"/>
                    <a:pt x="1685" y="5222"/>
                    <a:pt x="1672" y="5228"/>
                  </a:cubicBezTo>
                  <a:cubicBezTo>
                    <a:pt x="1672" y="5228"/>
                    <a:pt x="1697" y="5227"/>
                    <a:pt x="1713" y="5208"/>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3896;p80"/>
          <p:cNvGrpSpPr/>
          <p:nvPr/>
        </p:nvGrpSpPr>
        <p:grpSpPr>
          <a:xfrm>
            <a:off x="3647440" y="2266950"/>
            <a:ext cx="1370965" cy="2434590"/>
            <a:chOff x="-1254075" y="6362388"/>
            <a:chExt cx="982525" cy="1754400"/>
          </a:xfrm>
        </p:grpSpPr>
        <p:sp>
          <p:nvSpPr>
            <p:cNvPr id="84" name="Google Shape;3897;p80"/>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898;p80"/>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899;p80"/>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900;p80"/>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901;p80"/>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902;p80"/>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903;p80"/>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904;p80"/>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905;p80"/>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906;p80"/>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907;p80"/>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908;p80"/>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909;p80"/>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910;p80"/>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911;p80"/>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912;p80"/>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913;p80"/>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914;p80"/>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915;p80"/>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916;p80"/>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917;p80"/>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918;p80"/>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919;p80"/>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920;p80"/>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921;p80"/>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922;p80"/>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923;p80"/>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924;p80"/>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925;p80"/>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926;p80"/>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927;p80"/>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928;p80"/>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929;p80"/>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930;p80"/>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931;p80"/>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932;p80"/>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933;p80"/>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934;p80"/>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935;p80"/>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936;p80"/>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937;p80"/>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938;p80"/>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939;p80"/>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940;p80"/>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941;p80"/>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942;p80"/>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943;p80"/>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944;p80"/>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945;p80"/>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946;p80"/>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947;p80"/>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948;p80"/>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949;p80"/>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950;p80"/>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951;p80"/>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952;p80"/>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953;p80"/>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954;p80"/>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955;p80"/>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956;p80"/>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957;p80"/>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958;p80"/>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959;p80"/>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960;p80"/>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961;p80"/>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962;p80"/>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963;p80"/>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964;p80"/>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965;p80"/>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3966;p80"/>
          <p:cNvGrpSpPr/>
          <p:nvPr/>
        </p:nvGrpSpPr>
        <p:grpSpPr>
          <a:xfrm>
            <a:off x="4961890" y="2207895"/>
            <a:ext cx="1196975" cy="2577465"/>
            <a:chOff x="1608450" y="6283988"/>
            <a:chExt cx="857950" cy="1857075"/>
          </a:xfrm>
        </p:grpSpPr>
        <p:sp>
          <p:nvSpPr>
            <p:cNvPr id="157" name="Google Shape;3967;p80"/>
            <p:cNvSpPr/>
            <p:nvPr/>
          </p:nvSpPr>
          <p:spPr>
            <a:xfrm>
              <a:off x="1796150" y="6841363"/>
              <a:ext cx="449875" cy="498975"/>
            </a:xfrm>
            <a:custGeom>
              <a:avLst/>
              <a:gdLst/>
              <a:ahLst/>
              <a:cxnLst/>
              <a:rect l="l" t="t" r="r" b="b"/>
              <a:pathLst>
                <a:path w="17995" h="19959" extrusionOk="0">
                  <a:moveTo>
                    <a:pt x="7679" y="1"/>
                  </a:moveTo>
                  <a:cubicBezTo>
                    <a:pt x="7562" y="1"/>
                    <a:pt x="7444" y="1"/>
                    <a:pt x="7325" y="3"/>
                  </a:cubicBezTo>
                  <a:cubicBezTo>
                    <a:pt x="7325" y="3"/>
                    <a:pt x="7324" y="3"/>
                    <a:pt x="7321" y="3"/>
                  </a:cubicBezTo>
                  <a:cubicBezTo>
                    <a:pt x="7128" y="3"/>
                    <a:pt x="1215" y="32"/>
                    <a:pt x="1186" y="3650"/>
                  </a:cubicBezTo>
                  <a:cubicBezTo>
                    <a:pt x="1155" y="7328"/>
                    <a:pt x="0" y="15596"/>
                    <a:pt x="1641" y="18818"/>
                  </a:cubicBezTo>
                  <a:cubicBezTo>
                    <a:pt x="2054" y="19642"/>
                    <a:pt x="6015" y="19958"/>
                    <a:pt x="9618" y="19958"/>
                  </a:cubicBezTo>
                  <a:cubicBezTo>
                    <a:pt x="11858" y="19958"/>
                    <a:pt x="13960" y="19836"/>
                    <a:pt x="14985" y="19638"/>
                  </a:cubicBezTo>
                  <a:cubicBezTo>
                    <a:pt x="17660" y="19122"/>
                    <a:pt x="17994" y="16720"/>
                    <a:pt x="17964" y="14228"/>
                  </a:cubicBezTo>
                  <a:cubicBezTo>
                    <a:pt x="17934" y="11705"/>
                    <a:pt x="17751" y="5778"/>
                    <a:pt x="17143" y="3042"/>
                  </a:cubicBezTo>
                  <a:cubicBezTo>
                    <a:pt x="16757" y="1318"/>
                    <a:pt x="12910" y="1"/>
                    <a:pt x="7679"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968;p80"/>
            <p:cNvSpPr/>
            <p:nvPr/>
          </p:nvSpPr>
          <p:spPr>
            <a:xfrm>
              <a:off x="1812850" y="6842163"/>
              <a:ext cx="449900" cy="498925"/>
            </a:xfrm>
            <a:custGeom>
              <a:avLst/>
              <a:gdLst/>
              <a:ahLst/>
              <a:cxnLst/>
              <a:rect l="l" t="t" r="r" b="b"/>
              <a:pathLst>
                <a:path w="17996" h="19957" extrusionOk="0">
                  <a:moveTo>
                    <a:pt x="7481" y="1"/>
                  </a:moveTo>
                  <a:cubicBezTo>
                    <a:pt x="7420" y="1"/>
                    <a:pt x="7358" y="1"/>
                    <a:pt x="7296" y="1"/>
                  </a:cubicBezTo>
                  <a:cubicBezTo>
                    <a:pt x="7296" y="1"/>
                    <a:pt x="7294" y="1"/>
                    <a:pt x="7291" y="1"/>
                  </a:cubicBezTo>
                  <a:cubicBezTo>
                    <a:pt x="7100" y="1"/>
                    <a:pt x="1216" y="31"/>
                    <a:pt x="1186" y="3649"/>
                  </a:cubicBezTo>
                  <a:cubicBezTo>
                    <a:pt x="1156" y="7326"/>
                    <a:pt x="1" y="15594"/>
                    <a:pt x="1612" y="18816"/>
                  </a:cubicBezTo>
                  <a:cubicBezTo>
                    <a:pt x="2043" y="19641"/>
                    <a:pt x="6011" y="19957"/>
                    <a:pt x="9617" y="19957"/>
                  </a:cubicBezTo>
                  <a:cubicBezTo>
                    <a:pt x="11859" y="19957"/>
                    <a:pt x="13961" y="19835"/>
                    <a:pt x="14986" y="19637"/>
                  </a:cubicBezTo>
                  <a:cubicBezTo>
                    <a:pt x="17661" y="19120"/>
                    <a:pt x="17995" y="16719"/>
                    <a:pt x="17965" y="14226"/>
                  </a:cubicBezTo>
                  <a:cubicBezTo>
                    <a:pt x="17934" y="11703"/>
                    <a:pt x="17721" y="5776"/>
                    <a:pt x="17144" y="3041"/>
                  </a:cubicBezTo>
                  <a:cubicBezTo>
                    <a:pt x="16753" y="1298"/>
                    <a:pt x="12828" y="1"/>
                    <a:pt x="7481"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969;p80"/>
            <p:cNvSpPr/>
            <p:nvPr/>
          </p:nvSpPr>
          <p:spPr>
            <a:xfrm>
              <a:off x="1866800" y="7749488"/>
              <a:ext cx="156575" cy="67100"/>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2" y="2584"/>
                  </a:cubicBezTo>
                  <a:lnTo>
                    <a:pt x="6262" y="0"/>
                  </a:ln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970;p80"/>
            <p:cNvSpPr/>
            <p:nvPr/>
          </p:nvSpPr>
          <p:spPr>
            <a:xfrm>
              <a:off x="1866800" y="7806488"/>
              <a:ext cx="155800" cy="260825"/>
            </a:xfrm>
            <a:custGeom>
              <a:avLst/>
              <a:gdLst/>
              <a:ahLst/>
              <a:cxnLst/>
              <a:rect l="l" t="t" r="r" b="b"/>
              <a:pathLst>
                <a:path w="6232" h="10433" extrusionOk="0">
                  <a:moveTo>
                    <a:pt x="1" y="0"/>
                  </a:moveTo>
                  <a:lnTo>
                    <a:pt x="1" y="0"/>
                  </a:lnTo>
                  <a:cubicBezTo>
                    <a:pt x="183" y="4286"/>
                    <a:pt x="518" y="9666"/>
                    <a:pt x="670" y="10091"/>
                  </a:cubicBezTo>
                  <a:cubicBezTo>
                    <a:pt x="670" y="10091"/>
                    <a:pt x="1793" y="10433"/>
                    <a:pt x="3165" y="10433"/>
                  </a:cubicBezTo>
                  <a:cubicBezTo>
                    <a:pt x="4072" y="10433"/>
                    <a:pt x="5087" y="10284"/>
                    <a:pt x="5958" y="9787"/>
                  </a:cubicBezTo>
                  <a:lnTo>
                    <a:pt x="6232" y="304"/>
                  </a:lnTo>
                  <a:lnTo>
                    <a:pt x="6232" y="304"/>
                  </a:lnTo>
                  <a:cubicBezTo>
                    <a:pt x="5660" y="364"/>
                    <a:pt x="5078" y="390"/>
                    <a:pt x="4492"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971;p80"/>
            <p:cNvSpPr/>
            <p:nvPr/>
          </p:nvSpPr>
          <p:spPr>
            <a:xfrm>
              <a:off x="1869850" y="7839163"/>
              <a:ext cx="152000" cy="16000"/>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4" y="488"/>
                    <a:pt x="5988" y="213"/>
                  </a:cubicBezTo>
                  <a:cubicBezTo>
                    <a:pt x="6080" y="182"/>
                    <a:pt x="6049" y="61"/>
                    <a:pt x="5958" y="61"/>
                  </a:cubicBezTo>
                  <a:cubicBezTo>
                    <a:pt x="4955" y="285"/>
                    <a:pt x="3997" y="407"/>
                    <a:pt x="3042" y="407"/>
                  </a:cubicBezTo>
                  <a:cubicBezTo>
                    <a:pt x="2059" y="407"/>
                    <a:pt x="1080" y="278"/>
                    <a:pt x="6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972;p80"/>
            <p:cNvSpPr/>
            <p:nvPr/>
          </p:nvSpPr>
          <p:spPr>
            <a:xfrm>
              <a:off x="1874400" y="7808938"/>
              <a:ext cx="6100" cy="32700"/>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2" y="1240"/>
                  </a:cubicBezTo>
                  <a:cubicBezTo>
                    <a:pt x="62" y="1285"/>
                    <a:pt x="92" y="1308"/>
                    <a:pt x="126" y="1308"/>
                  </a:cubicBezTo>
                  <a:cubicBezTo>
                    <a:pt x="160" y="1308"/>
                    <a:pt x="198" y="1285"/>
                    <a:pt x="214" y="1240"/>
                  </a:cubicBezTo>
                  <a:cubicBezTo>
                    <a:pt x="244" y="996"/>
                    <a:pt x="214" y="723"/>
                    <a:pt x="183" y="480"/>
                  </a:cubicBezTo>
                  <a:cubicBezTo>
                    <a:pt x="183" y="328"/>
                    <a:pt x="214" y="145"/>
                    <a:pt x="153" y="24"/>
                  </a:cubicBezTo>
                  <a:cubicBezTo>
                    <a:pt x="153" y="8"/>
                    <a:pt x="138" y="1"/>
                    <a:pt x="1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973;p80"/>
            <p:cNvSpPr/>
            <p:nvPr/>
          </p:nvSpPr>
          <p:spPr>
            <a:xfrm>
              <a:off x="1897975" y="7812563"/>
              <a:ext cx="4575" cy="35350"/>
            </a:xfrm>
            <a:custGeom>
              <a:avLst/>
              <a:gdLst/>
              <a:ahLst/>
              <a:cxnLst/>
              <a:rect l="l" t="t" r="r" b="b"/>
              <a:pathLst>
                <a:path w="183" h="1414" extrusionOk="0">
                  <a:moveTo>
                    <a:pt x="91" y="0"/>
                  </a:moveTo>
                  <a:cubicBezTo>
                    <a:pt x="46" y="0"/>
                    <a:pt x="0" y="31"/>
                    <a:pt x="0" y="91"/>
                  </a:cubicBezTo>
                  <a:cubicBezTo>
                    <a:pt x="0" y="517"/>
                    <a:pt x="30" y="943"/>
                    <a:pt x="30" y="1368"/>
                  </a:cubicBezTo>
                  <a:cubicBezTo>
                    <a:pt x="30" y="1398"/>
                    <a:pt x="61" y="1414"/>
                    <a:pt x="91" y="1414"/>
                  </a:cubicBezTo>
                  <a:cubicBezTo>
                    <a:pt x="122" y="1414"/>
                    <a:pt x="152" y="1398"/>
                    <a:pt x="152" y="1368"/>
                  </a:cubicBezTo>
                  <a:cubicBezTo>
                    <a:pt x="182" y="943"/>
                    <a:pt x="152" y="517"/>
                    <a:pt x="182" y="91"/>
                  </a:cubicBezTo>
                  <a:cubicBezTo>
                    <a:pt x="182" y="31"/>
                    <a:pt x="137" y="0"/>
                    <a:pt x="9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974;p80"/>
            <p:cNvSpPr/>
            <p:nvPr/>
          </p:nvSpPr>
          <p:spPr>
            <a:xfrm>
              <a:off x="1921525" y="7814638"/>
              <a:ext cx="6100" cy="36125"/>
            </a:xfrm>
            <a:custGeom>
              <a:avLst/>
              <a:gdLst/>
              <a:ahLst/>
              <a:cxnLst/>
              <a:rect l="l" t="t" r="r" b="b"/>
              <a:pathLst>
                <a:path w="244" h="1445" extrusionOk="0">
                  <a:moveTo>
                    <a:pt x="126" y="1"/>
                  </a:moveTo>
                  <a:cubicBezTo>
                    <a:pt x="92" y="1"/>
                    <a:pt x="61" y="24"/>
                    <a:pt x="61" y="69"/>
                  </a:cubicBezTo>
                  <a:cubicBezTo>
                    <a:pt x="0" y="495"/>
                    <a:pt x="31" y="951"/>
                    <a:pt x="61" y="1376"/>
                  </a:cubicBezTo>
                  <a:cubicBezTo>
                    <a:pt x="61" y="1422"/>
                    <a:pt x="92" y="1445"/>
                    <a:pt x="122" y="1445"/>
                  </a:cubicBezTo>
                  <a:cubicBezTo>
                    <a:pt x="152" y="1445"/>
                    <a:pt x="183" y="1422"/>
                    <a:pt x="183" y="1376"/>
                  </a:cubicBezTo>
                  <a:cubicBezTo>
                    <a:pt x="213" y="981"/>
                    <a:pt x="244" y="495"/>
                    <a:pt x="213" y="69"/>
                  </a:cubicBezTo>
                  <a:cubicBezTo>
                    <a:pt x="198" y="24"/>
                    <a:pt x="160" y="1"/>
                    <a:pt x="126"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975;p80"/>
            <p:cNvSpPr/>
            <p:nvPr/>
          </p:nvSpPr>
          <p:spPr>
            <a:xfrm>
              <a:off x="1946600" y="7815788"/>
              <a:ext cx="7625" cy="36650"/>
            </a:xfrm>
            <a:custGeom>
              <a:avLst/>
              <a:gdLst/>
              <a:ahLst/>
              <a:cxnLst/>
              <a:rect l="l" t="t" r="r" b="b"/>
              <a:pathLst>
                <a:path w="305" h="1466" extrusionOk="0">
                  <a:moveTo>
                    <a:pt x="168" y="0"/>
                  </a:moveTo>
                  <a:cubicBezTo>
                    <a:pt x="114" y="0"/>
                    <a:pt x="61" y="38"/>
                    <a:pt x="61" y="114"/>
                  </a:cubicBezTo>
                  <a:cubicBezTo>
                    <a:pt x="92"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8"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976;p80"/>
            <p:cNvSpPr/>
            <p:nvPr/>
          </p:nvSpPr>
          <p:spPr>
            <a:xfrm>
              <a:off x="1974725" y="7817113"/>
              <a:ext cx="6100" cy="33525"/>
            </a:xfrm>
            <a:custGeom>
              <a:avLst/>
              <a:gdLst/>
              <a:ahLst/>
              <a:cxnLst/>
              <a:rect l="l" t="t" r="r" b="b"/>
              <a:pathLst>
                <a:path w="244" h="1341" extrusionOk="0">
                  <a:moveTo>
                    <a:pt x="91" y="1"/>
                  </a:moveTo>
                  <a:cubicBezTo>
                    <a:pt x="46" y="1"/>
                    <a:pt x="0" y="31"/>
                    <a:pt x="0" y="92"/>
                  </a:cubicBezTo>
                  <a:cubicBezTo>
                    <a:pt x="0" y="487"/>
                    <a:pt x="30" y="882"/>
                    <a:pt x="91" y="1277"/>
                  </a:cubicBezTo>
                  <a:cubicBezTo>
                    <a:pt x="91" y="1315"/>
                    <a:pt x="126" y="1341"/>
                    <a:pt x="160" y="1341"/>
                  </a:cubicBezTo>
                  <a:cubicBezTo>
                    <a:pt x="181" y="1341"/>
                    <a:pt x="201" y="1331"/>
                    <a:pt x="213" y="1308"/>
                  </a:cubicBezTo>
                  <a:cubicBezTo>
                    <a:pt x="243" y="913"/>
                    <a:pt x="182" y="487"/>
                    <a:pt x="182" y="92"/>
                  </a:cubicBezTo>
                  <a:cubicBezTo>
                    <a:pt x="182" y="31"/>
                    <a:pt x="137" y="1"/>
                    <a:pt x="9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977;p80"/>
            <p:cNvSpPr/>
            <p:nvPr/>
          </p:nvSpPr>
          <p:spPr>
            <a:xfrm>
              <a:off x="1995225" y="7816013"/>
              <a:ext cx="9150" cy="30375"/>
            </a:xfrm>
            <a:custGeom>
              <a:avLst/>
              <a:gdLst/>
              <a:ahLst/>
              <a:cxnLst/>
              <a:rect l="l" t="t" r="r" b="b"/>
              <a:pathLst>
                <a:path w="366" h="1215" extrusionOk="0">
                  <a:moveTo>
                    <a:pt x="243" y="1"/>
                  </a:moveTo>
                  <a:cubicBezTo>
                    <a:pt x="217" y="1"/>
                    <a:pt x="193" y="14"/>
                    <a:pt x="183" y="45"/>
                  </a:cubicBezTo>
                  <a:cubicBezTo>
                    <a:pt x="1" y="409"/>
                    <a:pt x="214" y="805"/>
                    <a:pt x="183" y="1169"/>
                  </a:cubicBezTo>
                  <a:cubicBezTo>
                    <a:pt x="183" y="1200"/>
                    <a:pt x="206" y="1215"/>
                    <a:pt x="229" y="1215"/>
                  </a:cubicBezTo>
                  <a:cubicBezTo>
                    <a:pt x="252" y="1215"/>
                    <a:pt x="274" y="1200"/>
                    <a:pt x="274" y="1169"/>
                  </a:cubicBezTo>
                  <a:cubicBezTo>
                    <a:pt x="365" y="835"/>
                    <a:pt x="244" y="470"/>
                    <a:pt x="335" y="136"/>
                  </a:cubicBezTo>
                  <a:cubicBezTo>
                    <a:pt x="355" y="55"/>
                    <a:pt x="295" y="1"/>
                    <a:pt x="243"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978;p80"/>
            <p:cNvSpPr/>
            <p:nvPr/>
          </p:nvSpPr>
          <p:spPr>
            <a:xfrm>
              <a:off x="1864525" y="7804188"/>
              <a:ext cx="160350" cy="15225"/>
            </a:xfrm>
            <a:custGeom>
              <a:avLst/>
              <a:gdLst/>
              <a:ahLst/>
              <a:cxnLst/>
              <a:rect l="l" t="t" r="r" b="b"/>
              <a:pathLst>
                <a:path w="6414" h="609" extrusionOk="0">
                  <a:moveTo>
                    <a:pt x="122" y="1"/>
                  </a:moveTo>
                  <a:cubicBezTo>
                    <a:pt x="31" y="1"/>
                    <a:pt x="1" y="92"/>
                    <a:pt x="92" y="123"/>
                  </a:cubicBezTo>
                  <a:cubicBezTo>
                    <a:pt x="1244" y="495"/>
                    <a:pt x="2469" y="609"/>
                    <a:pt x="3694" y="609"/>
                  </a:cubicBezTo>
                  <a:cubicBezTo>
                    <a:pt x="4569" y="609"/>
                    <a:pt x="5444" y="551"/>
                    <a:pt x="6293" y="487"/>
                  </a:cubicBezTo>
                  <a:cubicBezTo>
                    <a:pt x="6406" y="487"/>
                    <a:pt x="6414" y="302"/>
                    <a:pt x="6315" y="302"/>
                  </a:cubicBezTo>
                  <a:cubicBezTo>
                    <a:pt x="6308" y="302"/>
                    <a:pt x="6301" y="303"/>
                    <a:pt x="6293" y="305"/>
                  </a:cubicBezTo>
                  <a:cubicBezTo>
                    <a:pt x="5609" y="344"/>
                    <a:pt x="4933" y="368"/>
                    <a:pt x="4260" y="368"/>
                  </a:cubicBezTo>
                  <a:cubicBezTo>
                    <a:pt x="2869" y="368"/>
                    <a:pt x="1495" y="267"/>
                    <a:pt x="1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979;p80"/>
            <p:cNvSpPr/>
            <p:nvPr/>
          </p:nvSpPr>
          <p:spPr>
            <a:xfrm>
              <a:off x="1860725" y="7668938"/>
              <a:ext cx="164925" cy="135275"/>
            </a:xfrm>
            <a:custGeom>
              <a:avLst/>
              <a:gdLst/>
              <a:ahLst/>
              <a:cxnLst/>
              <a:rect l="l" t="t" r="r" b="b"/>
              <a:pathLst>
                <a:path w="6597" h="5411" extrusionOk="0">
                  <a:moveTo>
                    <a:pt x="6597" y="1"/>
                  </a:moveTo>
                  <a:lnTo>
                    <a:pt x="1" y="122"/>
                  </a:lnTo>
                  <a:cubicBezTo>
                    <a:pt x="1" y="122"/>
                    <a:pt x="92" y="2493"/>
                    <a:pt x="244" y="5411"/>
                  </a:cubicBezTo>
                  <a:cubicBezTo>
                    <a:pt x="2432" y="5168"/>
                    <a:pt x="4469" y="4256"/>
                    <a:pt x="6505" y="3222"/>
                  </a:cubicBezTo>
                  <a:lnTo>
                    <a:pt x="6597"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980;p80"/>
            <p:cNvSpPr/>
            <p:nvPr/>
          </p:nvSpPr>
          <p:spPr>
            <a:xfrm>
              <a:off x="1787775" y="8100138"/>
              <a:ext cx="229275" cy="40925"/>
            </a:xfrm>
            <a:custGeom>
              <a:avLst/>
              <a:gdLst/>
              <a:ahLst/>
              <a:cxnLst/>
              <a:rect l="l" t="t" r="r" b="b"/>
              <a:pathLst>
                <a:path w="9171" h="1637" extrusionOk="0">
                  <a:moveTo>
                    <a:pt x="6828" y="0"/>
                  </a:moveTo>
                  <a:cubicBezTo>
                    <a:pt x="4145" y="0"/>
                    <a:pt x="92" y="230"/>
                    <a:pt x="92" y="230"/>
                  </a:cubicBezTo>
                  <a:cubicBezTo>
                    <a:pt x="92" y="230"/>
                    <a:pt x="1" y="990"/>
                    <a:pt x="1186" y="1263"/>
                  </a:cubicBezTo>
                  <a:cubicBezTo>
                    <a:pt x="2007" y="1458"/>
                    <a:pt x="3350" y="1637"/>
                    <a:pt x="4713" y="1637"/>
                  </a:cubicBezTo>
                  <a:cubicBezTo>
                    <a:pt x="5268" y="1637"/>
                    <a:pt x="5826" y="1607"/>
                    <a:pt x="6353" y="1537"/>
                  </a:cubicBezTo>
                  <a:cubicBezTo>
                    <a:pt x="8208" y="1263"/>
                    <a:pt x="9028" y="1081"/>
                    <a:pt x="9028" y="1081"/>
                  </a:cubicBezTo>
                  <a:cubicBezTo>
                    <a:pt x="9028" y="1081"/>
                    <a:pt x="9119" y="747"/>
                    <a:pt x="9150" y="230"/>
                  </a:cubicBezTo>
                  <a:cubicBezTo>
                    <a:pt x="9170" y="58"/>
                    <a:pt x="8170" y="0"/>
                    <a:pt x="6828"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981;p80"/>
            <p:cNvSpPr/>
            <p:nvPr/>
          </p:nvSpPr>
          <p:spPr>
            <a:xfrm>
              <a:off x="1787025" y="8070913"/>
              <a:ext cx="85900" cy="60050"/>
            </a:xfrm>
            <a:custGeom>
              <a:avLst/>
              <a:gdLst/>
              <a:ahLst/>
              <a:cxnLst/>
              <a:rect l="l" t="t" r="r" b="b"/>
              <a:pathLst>
                <a:path w="3436" h="2402" extrusionOk="0">
                  <a:moveTo>
                    <a:pt x="2158" y="1"/>
                  </a:moveTo>
                  <a:cubicBezTo>
                    <a:pt x="1247" y="335"/>
                    <a:pt x="243" y="821"/>
                    <a:pt x="122" y="1399"/>
                  </a:cubicBezTo>
                  <a:cubicBezTo>
                    <a:pt x="0" y="1946"/>
                    <a:pt x="1520" y="2311"/>
                    <a:pt x="3435" y="2402"/>
                  </a:cubicBezTo>
                  <a:cubicBezTo>
                    <a:pt x="3192" y="1521"/>
                    <a:pt x="2797" y="730"/>
                    <a:pt x="2158"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982;p80"/>
            <p:cNvSpPr/>
            <p:nvPr/>
          </p:nvSpPr>
          <p:spPr>
            <a:xfrm>
              <a:off x="1841725" y="8051163"/>
              <a:ext cx="180125" cy="80450"/>
            </a:xfrm>
            <a:custGeom>
              <a:avLst/>
              <a:gdLst/>
              <a:ahLst/>
              <a:cxnLst/>
              <a:rect l="l" t="t" r="r" b="b"/>
              <a:pathLst>
                <a:path w="7205" h="3218" extrusionOk="0">
                  <a:moveTo>
                    <a:pt x="6931" y="0"/>
                  </a:moveTo>
                  <a:cubicBezTo>
                    <a:pt x="6931" y="0"/>
                    <a:pt x="5668" y="591"/>
                    <a:pt x="3828" y="591"/>
                  </a:cubicBezTo>
                  <a:cubicBezTo>
                    <a:pt x="3164" y="591"/>
                    <a:pt x="2424" y="514"/>
                    <a:pt x="1642" y="304"/>
                  </a:cubicBezTo>
                  <a:cubicBezTo>
                    <a:pt x="1642" y="304"/>
                    <a:pt x="852" y="487"/>
                    <a:pt x="1" y="791"/>
                  </a:cubicBezTo>
                  <a:cubicBezTo>
                    <a:pt x="609" y="1520"/>
                    <a:pt x="1004" y="2311"/>
                    <a:pt x="1247" y="3192"/>
                  </a:cubicBezTo>
                  <a:cubicBezTo>
                    <a:pt x="1604" y="3209"/>
                    <a:pt x="1973" y="3217"/>
                    <a:pt x="2348" y="3217"/>
                  </a:cubicBezTo>
                  <a:cubicBezTo>
                    <a:pt x="4019" y="3217"/>
                    <a:pt x="5789" y="3048"/>
                    <a:pt x="6931" y="2675"/>
                  </a:cubicBezTo>
                  <a:cubicBezTo>
                    <a:pt x="6931" y="2675"/>
                    <a:pt x="7205" y="1125"/>
                    <a:pt x="6931"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983;p80"/>
            <p:cNvSpPr/>
            <p:nvPr/>
          </p:nvSpPr>
          <p:spPr>
            <a:xfrm>
              <a:off x="1833925" y="8020763"/>
              <a:ext cx="46525" cy="50000"/>
            </a:xfrm>
            <a:custGeom>
              <a:avLst/>
              <a:gdLst/>
              <a:ahLst/>
              <a:cxnLst/>
              <a:rect l="l" t="t" r="r" b="b"/>
              <a:pathLst>
                <a:path w="1861" h="2000" extrusionOk="0">
                  <a:moveTo>
                    <a:pt x="1155" y="184"/>
                  </a:moveTo>
                  <a:cubicBezTo>
                    <a:pt x="1181" y="184"/>
                    <a:pt x="1214" y="193"/>
                    <a:pt x="1255" y="213"/>
                  </a:cubicBezTo>
                  <a:cubicBezTo>
                    <a:pt x="1498" y="335"/>
                    <a:pt x="1468" y="882"/>
                    <a:pt x="1498" y="1095"/>
                  </a:cubicBezTo>
                  <a:cubicBezTo>
                    <a:pt x="1498" y="1229"/>
                    <a:pt x="1498" y="1357"/>
                    <a:pt x="1495" y="1484"/>
                  </a:cubicBezTo>
                  <a:lnTo>
                    <a:pt x="1495" y="1484"/>
                  </a:lnTo>
                  <a:cubicBezTo>
                    <a:pt x="1420" y="1362"/>
                    <a:pt x="1348" y="1237"/>
                    <a:pt x="1285" y="1095"/>
                  </a:cubicBezTo>
                  <a:cubicBezTo>
                    <a:pt x="1230" y="1012"/>
                    <a:pt x="902" y="184"/>
                    <a:pt x="1155" y="184"/>
                  </a:cubicBezTo>
                  <a:close/>
                  <a:moveTo>
                    <a:pt x="609" y="961"/>
                  </a:moveTo>
                  <a:cubicBezTo>
                    <a:pt x="630" y="961"/>
                    <a:pt x="653" y="965"/>
                    <a:pt x="678" y="973"/>
                  </a:cubicBezTo>
                  <a:cubicBezTo>
                    <a:pt x="799" y="1004"/>
                    <a:pt x="921" y="1156"/>
                    <a:pt x="1012" y="1247"/>
                  </a:cubicBezTo>
                  <a:cubicBezTo>
                    <a:pt x="1097" y="1320"/>
                    <a:pt x="1172" y="1407"/>
                    <a:pt x="1241" y="1501"/>
                  </a:cubicBezTo>
                  <a:lnTo>
                    <a:pt x="1241" y="1501"/>
                  </a:lnTo>
                  <a:cubicBezTo>
                    <a:pt x="1297" y="1602"/>
                    <a:pt x="1351" y="1694"/>
                    <a:pt x="1395" y="1770"/>
                  </a:cubicBezTo>
                  <a:lnTo>
                    <a:pt x="1395" y="1770"/>
                  </a:lnTo>
                  <a:cubicBezTo>
                    <a:pt x="1055" y="1680"/>
                    <a:pt x="699" y="1545"/>
                    <a:pt x="526" y="1247"/>
                  </a:cubicBezTo>
                  <a:cubicBezTo>
                    <a:pt x="420" y="1115"/>
                    <a:pt x="474" y="961"/>
                    <a:pt x="609" y="961"/>
                  </a:cubicBezTo>
                  <a:close/>
                  <a:moveTo>
                    <a:pt x="1185" y="0"/>
                  </a:moveTo>
                  <a:cubicBezTo>
                    <a:pt x="1178" y="0"/>
                    <a:pt x="1171" y="0"/>
                    <a:pt x="1164" y="1"/>
                  </a:cubicBezTo>
                  <a:cubicBezTo>
                    <a:pt x="716" y="16"/>
                    <a:pt x="770" y="447"/>
                    <a:pt x="952" y="903"/>
                  </a:cubicBezTo>
                  <a:lnTo>
                    <a:pt x="952" y="903"/>
                  </a:lnTo>
                  <a:cubicBezTo>
                    <a:pt x="912" y="873"/>
                    <a:pt x="871" y="846"/>
                    <a:pt x="830" y="821"/>
                  </a:cubicBezTo>
                  <a:cubicBezTo>
                    <a:pt x="748" y="780"/>
                    <a:pt x="642" y="752"/>
                    <a:pt x="544" y="752"/>
                  </a:cubicBezTo>
                  <a:cubicBezTo>
                    <a:pt x="423" y="752"/>
                    <a:pt x="316" y="795"/>
                    <a:pt x="282" y="913"/>
                  </a:cubicBezTo>
                  <a:cubicBezTo>
                    <a:pt x="1" y="1561"/>
                    <a:pt x="973" y="1869"/>
                    <a:pt x="1480" y="1935"/>
                  </a:cubicBezTo>
                  <a:lnTo>
                    <a:pt x="1480" y="1935"/>
                  </a:lnTo>
                  <a:cubicBezTo>
                    <a:pt x="1502" y="1978"/>
                    <a:pt x="1553" y="1999"/>
                    <a:pt x="1605" y="1999"/>
                  </a:cubicBezTo>
                  <a:cubicBezTo>
                    <a:pt x="1673" y="1999"/>
                    <a:pt x="1741" y="1961"/>
                    <a:pt x="1741" y="1885"/>
                  </a:cubicBezTo>
                  <a:cubicBezTo>
                    <a:pt x="1741" y="1464"/>
                    <a:pt x="1861" y="0"/>
                    <a:pt x="1185"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984;p80"/>
            <p:cNvSpPr/>
            <p:nvPr/>
          </p:nvSpPr>
          <p:spPr>
            <a:xfrm>
              <a:off x="2103125" y="7749488"/>
              <a:ext cx="157325" cy="67100"/>
            </a:xfrm>
            <a:custGeom>
              <a:avLst/>
              <a:gdLst/>
              <a:ahLst/>
              <a:cxnLst/>
              <a:rect l="l" t="t" r="r" b="b"/>
              <a:pathLst>
                <a:path w="6293" h="2684" extrusionOk="0">
                  <a:moveTo>
                    <a:pt x="1" y="0"/>
                  </a:moveTo>
                  <a:lnTo>
                    <a:pt x="92" y="2584"/>
                  </a:lnTo>
                  <a:cubicBezTo>
                    <a:pt x="748" y="2653"/>
                    <a:pt x="1409" y="2683"/>
                    <a:pt x="2075" y="2683"/>
                  </a:cubicBezTo>
                  <a:cubicBezTo>
                    <a:pt x="3476" y="2683"/>
                    <a:pt x="4891" y="2547"/>
                    <a:pt x="6293" y="2341"/>
                  </a:cubicBezTo>
                  <a:cubicBezTo>
                    <a:pt x="6293" y="2280"/>
                    <a:pt x="6293" y="2250"/>
                    <a:pt x="6293" y="2189"/>
                  </a:cubicBezTo>
                  <a:cubicBezTo>
                    <a:pt x="4104" y="1946"/>
                    <a:pt x="2037" y="1034"/>
                    <a:pt x="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985;p80"/>
            <p:cNvSpPr/>
            <p:nvPr/>
          </p:nvSpPr>
          <p:spPr>
            <a:xfrm>
              <a:off x="2104650" y="7806488"/>
              <a:ext cx="155800" cy="260825"/>
            </a:xfrm>
            <a:custGeom>
              <a:avLst/>
              <a:gdLst/>
              <a:ahLst/>
              <a:cxnLst/>
              <a:rect l="l" t="t" r="r" b="b"/>
              <a:pathLst>
                <a:path w="6232" h="10433" extrusionOk="0">
                  <a:moveTo>
                    <a:pt x="6232" y="0"/>
                  </a:moveTo>
                  <a:cubicBezTo>
                    <a:pt x="4768" y="219"/>
                    <a:pt x="3241" y="390"/>
                    <a:pt x="1741" y="390"/>
                  </a:cubicBezTo>
                  <a:cubicBezTo>
                    <a:pt x="1155" y="390"/>
                    <a:pt x="573" y="364"/>
                    <a:pt x="1" y="304"/>
                  </a:cubicBezTo>
                  <a:lnTo>
                    <a:pt x="1" y="304"/>
                  </a:lnTo>
                  <a:lnTo>
                    <a:pt x="274" y="9787"/>
                  </a:lnTo>
                  <a:cubicBezTo>
                    <a:pt x="1145" y="10284"/>
                    <a:pt x="2156" y="10433"/>
                    <a:pt x="3058" y="10433"/>
                  </a:cubicBezTo>
                  <a:cubicBezTo>
                    <a:pt x="4420" y="10433"/>
                    <a:pt x="5533" y="10091"/>
                    <a:pt x="5533" y="10091"/>
                  </a:cubicBezTo>
                  <a:cubicBezTo>
                    <a:pt x="5715" y="9666"/>
                    <a:pt x="6019" y="4286"/>
                    <a:pt x="6232"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986;p80"/>
            <p:cNvSpPr/>
            <p:nvPr/>
          </p:nvSpPr>
          <p:spPr>
            <a:xfrm>
              <a:off x="2104650" y="7839163"/>
              <a:ext cx="152775" cy="16000"/>
            </a:xfrm>
            <a:custGeom>
              <a:avLst/>
              <a:gdLst/>
              <a:ahLst/>
              <a:cxnLst/>
              <a:rect l="l" t="t" r="r" b="b"/>
              <a:pathLst>
                <a:path w="6111" h="640" extrusionOk="0">
                  <a:moveTo>
                    <a:pt x="6019" y="0"/>
                  </a:moveTo>
                  <a:cubicBezTo>
                    <a:pt x="5001" y="278"/>
                    <a:pt x="4022" y="407"/>
                    <a:pt x="3038" y="407"/>
                  </a:cubicBezTo>
                  <a:cubicBezTo>
                    <a:pt x="2084" y="407"/>
                    <a:pt x="1125" y="285"/>
                    <a:pt x="122" y="61"/>
                  </a:cubicBezTo>
                  <a:cubicBezTo>
                    <a:pt x="31" y="61"/>
                    <a:pt x="1" y="182"/>
                    <a:pt x="92" y="213"/>
                  </a:cubicBezTo>
                  <a:cubicBezTo>
                    <a:pt x="977" y="488"/>
                    <a:pt x="1965" y="639"/>
                    <a:pt x="2952" y="639"/>
                  </a:cubicBezTo>
                  <a:cubicBezTo>
                    <a:pt x="4033" y="639"/>
                    <a:pt x="5112" y="458"/>
                    <a:pt x="6049" y="61"/>
                  </a:cubicBezTo>
                  <a:cubicBezTo>
                    <a:pt x="6110" y="61"/>
                    <a:pt x="6080" y="0"/>
                    <a:pt x="6019"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987;p80"/>
            <p:cNvSpPr/>
            <p:nvPr/>
          </p:nvSpPr>
          <p:spPr>
            <a:xfrm>
              <a:off x="2246000" y="7808938"/>
              <a:ext cx="6850" cy="32700"/>
            </a:xfrm>
            <a:custGeom>
              <a:avLst/>
              <a:gdLst/>
              <a:ahLst/>
              <a:cxnLst/>
              <a:rect l="l" t="t" r="r" b="b"/>
              <a:pathLst>
                <a:path w="274" h="1308" extrusionOk="0">
                  <a:moveTo>
                    <a:pt x="137" y="1"/>
                  </a:moveTo>
                  <a:cubicBezTo>
                    <a:pt x="122" y="1"/>
                    <a:pt x="107" y="8"/>
                    <a:pt x="92" y="24"/>
                  </a:cubicBezTo>
                  <a:cubicBezTo>
                    <a:pt x="31" y="145"/>
                    <a:pt x="61" y="328"/>
                    <a:pt x="61" y="480"/>
                  </a:cubicBezTo>
                  <a:cubicBezTo>
                    <a:pt x="61" y="723"/>
                    <a:pt x="0" y="996"/>
                    <a:pt x="61" y="1240"/>
                  </a:cubicBezTo>
                  <a:cubicBezTo>
                    <a:pt x="61" y="1285"/>
                    <a:pt x="92" y="1308"/>
                    <a:pt x="126" y="1308"/>
                  </a:cubicBezTo>
                  <a:cubicBezTo>
                    <a:pt x="160" y="1308"/>
                    <a:pt x="198" y="1285"/>
                    <a:pt x="213" y="1240"/>
                  </a:cubicBezTo>
                  <a:cubicBezTo>
                    <a:pt x="274" y="1027"/>
                    <a:pt x="213" y="723"/>
                    <a:pt x="213" y="480"/>
                  </a:cubicBezTo>
                  <a:cubicBezTo>
                    <a:pt x="213" y="328"/>
                    <a:pt x="243" y="145"/>
                    <a:pt x="183" y="24"/>
                  </a:cubicBezTo>
                  <a:cubicBezTo>
                    <a:pt x="168" y="8"/>
                    <a:pt x="152" y="1"/>
                    <a:pt x="137"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988;p80"/>
            <p:cNvSpPr/>
            <p:nvPr/>
          </p:nvSpPr>
          <p:spPr>
            <a:xfrm>
              <a:off x="2223950" y="7812563"/>
              <a:ext cx="5350" cy="35350"/>
            </a:xfrm>
            <a:custGeom>
              <a:avLst/>
              <a:gdLst/>
              <a:ahLst/>
              <a:cxnLst/>
              <a:rect l="l" t="t" r="r" b="b"/>
              <a:pathLst>
                <a:path w="214" h="1414" extrusionOk="0">
                  <a:moveTo>
                    <a:pt x="92" y="0"/>
                  </a:moveTo>
                  <a:cubicBezTo>
                    <a:pt x="46" y="0"/>
                    <a:pt x="1" y="31"/>
                    <a:pt x="1" y="91"/>
                  </a:cubicBezTo>
                  <a:cubicBezTo>
                    <a:pt x="31" y="517"/>
                    <a:pt x="1" y="943"/>
                    <a:pt x="31" y="1368"/>
                  </a:cubicBezTo>
                  <a:cubicBezTo>
                    <a:pt x="46" y="1398"/>
                    <a:pt x="77" y="1414"/>
                    <a:pt x="107" y="1414"/>
                  </a:cubicBezTo>
                  <a:cubicBezTo>
                    <a:pt x="138" y="1414"/>
                    <a:pt x="168" y="1398"/>
                    <a:pt x="183" y="1368"/>
                  </a:cubicBezTo>
                  <a:cubicBezTo>
                    <a:pt x="183" y="943"/>
                    <a:pt x="214"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989;p80"/>
            <p:cNvSpPr/>
            <p:nvPr/>
          </p:nvSpPr>
          <p:spPr>
            <a:xfrm>
              <a:off x="2198875" y="7814638"/>
              <a:ext cx="6100" cy="36125"/>
            </a:xfrm>
            <a:custGeom>
              <a:avLst/>
              <a:gdLst/>
              <a:ahLst/>
              <a:cxnLst/>
              <a:rect l="l" t="t" r="r" b="b"/>
              <a:pathLst>
                <a:path w="244" h="1445" extrusionOk="0">
                  <a:moveTo>
                    <a:pt x="138" y="1"/>
                  </a:moveTo>
                  <a:cubicBezTo>
                    <a:pt x="100" y="1"/>
                    <a:pt x="62" y="24"/>
                    <a:pt x="62" y="69"/>
                  </a:cubicBezTo>
                  <a:cubicBezTo>
                    <a:pt x="1" y="495"/>
                    <a:pt x="31" y="951"/>
                    <a:pt x="62" y="1376"/>
                  </a:cubicBezTo>
                  <a:cubicBezTo>
                    <a:pt x="62" y="1422"/>
                    <a:pt x="92" y="1445"/>
                    <a:pt x="122" y="1445"/>
                  </a:cubicBezTo>
                  <a:cubicBezTo>
                    <a:pt x="153" y="1445"/>
                    <a:pt x="183" y="1422"/>
                    <a:pt x="183" y="1376"/>
                  </a:cubicBezTo>
                  <a:cubicBezTo>
                    <a:pt x="244" y="981"/>
                    <a:pt x="244" y="495"/>
                    <a:pt x="214" y="69"/>
                  </a:cubicBezTo>
                  <a:cubicBezTo>
                    <a:pt x="214" y="24"/>
                    <a:pt x="176" y="1"/>
                    <a:pt x="138"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990;p80"/>
            <p:cNvSpPr/>
            <p:nvPr/>
          </p:nvSpPr>
          <p:spPr>
            <a:xfrm>
              <a:off x="2172275" y="7815788"/>
              <a:ext cx="7625" cy="36650"/>
            </a:xfrm>
            <a:custGeom>
              <a:avLst/>
              <a:gdLst/>
              <a:ahLst/>
              <a:cxnLst/>
              <a:rect l="l" t="t" r="r" b="b"/>
              <a:pathLst>
                <a:path w="305" h="1466" extrusionOk="0">
                  <a:moveTo>
                    <a:pt x="138" y="0"/>
                  </a:moveTo>
                  <a:cubicBezTo>
                    <a:pt x="85" y="0"/>
                    <a:pt x="31" y="38"/>
                    <a:pt x="31" y="114"/>
                  </a:cubicBezTo>
                  <a:cubicBezTo>
                    <a:pt x="31" y="510"/>
                    <a:pt x="1" y="1057"/>
                    <a:pt x="153" y="1452"/>
                  </a:cubicBezTo>
                  <a:cubicBezTo>
                    <a:pt x="173" y="1452"/>
                    <a:pt x="207" y="1465"/>
                    <a:pt x="227" y="1465"/>
                  </a:cubicBezTo>
                  <a:cubicBezTo>
                    <a:pt x="237" y="1465"/>
                    <a:pt x="244" y="1462"/>
                    <a:pt x="244" y="1452"/>
                  </a:cubicBezTo>
                  <a:cubicBezTo>
                    <a:pt x="305" y="996"/>
                    <a:pt x="244" y="540"/>
                    <a:pt x="244" y="114"/>
                  </a:cubicBezTo>
                  <a:cubicBezTo>
                    <a:pt x="244" y="38"/>
                    <a:pt x="191" y="0"/>
                    <a:pt x="138"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991;p80"/>
            <p:cNvSpPr/>
            <p:nvPr/>
          </p:nvSpPr>
          <p:spPr>
            <a:xfrm>
              <a:off x="2145700" y="7817688"/>
              <a:ext cx="6850" cy="32950"/>
            </a:xfrm>
            <a:custGeom>
              <a:avLst/>
              <a:gdLst/>
              <a:ahLst/>
              <a:cxnLst/>
              <a:rect l="l" t="t" r="r" b="b"/>
              <a:pathLst>
                <a:path w="274" h="1318" extrusionOk="0">
                  <a:moveTo>
                    <a:pt x="182" y="0"/>
                  </a:moveTo>
                  <a:cubicBezTo>
                    <a:pt x="137" y="0"/>
                    <a:pt x="91" y="23"/>
                    <a:pt x="91" y="69"/>
                  </a:cubicBezTo>
                  <a:cubicBezTo>
                    <a:pt x="61" y="464"/>
                    <a:pt x="0" y="890"/>
                    <a:pt x="61" y="1285"/>
                  </a:cubicBezTo>
                  <a:cubicBezTo>
                    <a:pt x="61" y="1308"/>
                    <a:pt x="74" y="1318"/>
                    <a:pt x="92" y="1318"/>
                  </a:cubicBezTo>
                  <a:cubicBezTo>
                    <a:pt x="122" y="1318"/>
                    <a:pt x="164" y="1292"/>
                    <a:pt x="182" y="1254"/>
                  </a:cubicBezTo>
                  <a:cubicBezTo>
                    <a:pt x="213" y="890"/>
                    <a:pt x="274" y="464"/>
                    <a:pt x="274" y="69"/>
                  </a:cubicBezTo>
                  <a:cubicBezTo>
                    <a:pt x="274" y="23"/>
                    <a:pt x="228" y="0"/>
                    <a:pt x="182"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992;p80"/>
            <p:cNvSpPr/>
            <p:nvPr/>
          </p:nvSpPr>
          <p:spPr>
            <a:xfrm>
              <a:off x="2122125" y="7815988"/>
              <a:ext cx="9150" cy="30400"/>
            </a:xfrm>
            <a:custGeom>
              <a:avLst/>
              <a:gdLst/>
              <a:ahLst/>
              <a:cxnLst/>
              <a:rect l="l" t="t" r="r" b="b"/>
              <a:pathLst>
                <a:path w="366" h="1216" extrusionOk="0">
                  <a:moveTo>
                    <a:pt x="128" y="1"/>
                  </a:moveTo>
                  <a:cubicBezTo>
                    <a:pt x="69" y="1"/>
                    <a:pt x="11" y="47"/>
                    <a:pt x="31" y="106"/>
                  </a:cubicBezTo>
                  <a:cubicBezTo>
                    <a:pt x="122" y="471"/>
                    <a:pt x="1" y="836"/>
                    <a:pt x="92" y="1170"/>
                  </a:cubicBezTo>
                  <a:cubicBezTo>
                    <a:pt x="107" y="1201"/>
                    <a:pt x="130" y="1216"/>
                    <a:pt x="149" y="1216"/>
                  </a:cubicBezTo>
                  <a:cubicBezTo>
                    <a:pt x="168" y="1216"/>
                    <a:pt x="183" y="1201"/>
                    <a:pt x="183" y="1170"/>
                  </a:cubicBezTo>
                  <a:cubicBezTo>
                    <a:pt x="183" y="806"/>
                    <a:pt x="366" y="380"/>
                    <a:pt x="214" y="46"/>
                  </a:cubicBezTo>
                  <a:cubicBezTo>
                    <a:pt x="192" y="14"/>
                    <a:pt x="160" y="1"/>
                    <a:pt x="128"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993;p80"/>
            <p:cNvSpPr/>
            <p:nvPr/>
          </p:nvSpPr>
          <p:spPr>
            <a:xfrm>
              <a:off x="2101625" y="7804188"/>
              <a:ext cx="160350" cy="15225"/>
            </a:xfrm>
            <a:custGeom>
              <a:avLst/>
              <a:gdLst/>
              <a:ahLst/>
              <a:cxnLst/>
              <a:rect l="l" t="t" r="r" b="b"/>
              <a:pathLst>
                <a:path w="6414" h="609" extrusionOk="0">
                  <a:moveTo>
                    <a:pt x="6322" y="1"/>
                  </a:moveTo>
                  <a:cubicBezTo>
                    <a:pt x="4929" y="267"/>
                    <a:pt x="3563" y="368"/>
                    <a:pt x="2178" y="368"/>
                  </a:cubicBezTo>
                  <a:cubicBezTo>
                    <a:pt x="1509" y="368"/>
                    <a:pt x="835" y="344"/>
                    <a:pt x="152" y="305"/>
                  </a:cubicBezTo>
                  <a:cubicBezTo>
                    <a:pt x="142" y="303"/>
                    <a:pt x="133" y="302"/>
                    <a:pt x="124" y="302"/>
                  </a:cubicBezTo>
                  <a:cubicBezTo>
                    <a:pt x="1" y="302"/>
                    <a:pt x="10" y="487"/>
                    <a:pt x="152" y="487"/>
                  </a:cubicBezTo>
                  <a:cubicBezTo>
                    <a:pt x="1001" y="551"/>
                    <a:pt x="1876" y="609"/>
                    <a:pt x="2751" y="609"/>
                  </a:cubicBezTo>
                  <a:cubicBezTo>
                    <a:pt x="3975" y="609"/>
                    <a:pt x="5200" y="495"/>
                    <a:pt x="6353" y="123"/>
                  </a:cubicBezTo>
                  <a:cubicBezTo>
                    <a:pt x="6414" y="92"/>
                    <a:pt x="6383" y="1"/>
                    <a:pt x="63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994;p80"/>
            <p:cNvSpPr/>
            <p:nvPr/>
          </p:nvSpPr>
          <p:spPr>
            <a:xfrm>
              <a:off x="2100850" y="7668938"/>
              <a:ext cx="165700" cy="135275"/>
            </a:xfrm>
            <a:custGeom>
              <a:avLst/>
              <a:gdLst/>
              <a:ahLst/>
              <a:cxnLst/>
              <a:rect l="l" t="t" r="r" b="b"/>
              <a:pathLst>
                <a:path w="6628" h="5411" extrusionOk="0">
                  <a:moveTo>
                    <a:pt x="1" y="1"/>
                  </a:moveTo>
                  <a:lnTo>
                    <a:pt x="92" y="3222"/>
                  </a:lnTo>
                  <a:cubicBezTo>
                    <a:pt x="2128" y="4256"/>
                    <a:pt x="4195" y="5168"/>
                    <a:pt x="6384" y="5411"/>
                  </a:cubicBezTo>
                  <a:cubicBezTo>
                    <a:pt x="6505" y="2493"/>
                    <a:pt x="6627" y="122"/>
                    <a:pt x="6627" y="122"/>
                  </a:cubicBezTo>
                  <a:lnTo>
                    <a:pt x="1"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995;p80"/>
            <p:cNvSpPr/>
            <p:nvPr/>
          </p:nvSpPr>
          <p:spPr>
            <a:xfrm>
              <a:off x="2109725" y="8100138"/>
              <a:ext cx="229000" cy="40925"/>
            </a:xfrm>
            <a:custGeom>
              <a:avLst/>
              <a:gdLst/>
              <a:ahLst/>
              <a:cxnLst/>
              <a:rect l="l" t="t" r="r" b="b"/>
              <a:pathLst>
                <a:path w="9160" h="1637" extrusionOk="0">
                  <a:moveTo>
                    <a:pt x="2345" y="0"/>
                  </a:moveTo>
                  <a:cubicBezTo>
                    <a:pt x="1003" y="0"/>
                    <a:pt x="0" y="58"/>
                    <a:pt x="10" y="230"/>
                  </a:cubicBezTo>
                  <a:cubicBezTo>
                    <a:pt x="71" y="747"/>
                    <a:pt x="132" y="1081"/>
                    <a:pt x="132" y="1081"/>
                  </a:cubicBezTo>
                  <a:cubicBezTo>
                    <a:pt x="132" y="1081"/>
                    <a:pt x="983" y="1263"/>
                    <a:pt x="2807" y="1537"/>
                  </a:cubicBezTo>
                  <a:cubicBezTo>
                    <a:pt x="3334" y="1607"/>
                    <a:pt x="3892" y="1637"/>
                    <a:pt x="4448" y="1637"/>
                  </a:cubicBezTo>
                  <a:cubicBezTo>
                    <a:pt x="5813" y="1637"/>
                    <a:pt x="7162" y="1458"/>
                    <a:pt x="8005" y="1263"/>
                  </a:cubicBezTo>
                  <a:cubicBezTo>
                    <a:pt x="9160" y="990"/>
                    <a:pt x="9068" y="230"/>
                    <a:pt x="9068" y="230"/>
                  </a:cubicBezTo>
                  <a:cubicBezTo>
                    <a:pt x="9068" y="230"/>
                    <a:pt x="5029" y="0"/>
                    <a:pt x="2345"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996;p80"/>
            <p:cNvSpPr/>
            <p:nvPr/>
          </p:nvSpPr>
          <p:spPr>
            <a:xfrm>
              <a:off x="2253600" y="8070913"/>
              <a:ext cx="85875" cy="60050"/>
            </a:xfrm>
            <a:custGeom>
              <a:avLst/>
              <a:gdLst/>
              <a:ahLst/>
              <a:cxnLst/>
              <a:rect l="l" t="t" r="r" b="b"/>
              <a:pathLst>
                <a:path w="3435" h="2402" extrusionOk="0">
                  <a:moveTo>
                    <a:pt x="1277" y="1"/>
                  </a:moveTo>
                  <a:cubicBezTo>
                    <a:pt x="669" y="730"/>
                    <a:pt x="243" y="1521"/>
                    <a:pt x="0" y="2402"/>
                  </a:cubicBezTo>
                  <a:cubicBezTo>
                    <a:pt x="1915" y="2311"/>
                    <a:pt x="3435" y="1946"/>
                    <a:pt x="3313" y="1399"/>
                  </a:cubicBezTo>
                  <a:cubicBezTo>
                    <a:pt x="3192" y="821"/>
                    <a:pt x="2189" y="335"/>
                    <a:pt x="1277"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997;p80"/>
            <p:cNvSpPr/>
            <p:nvPr/>
          </p:nvSpPr>
          <p:spPr>
            <a:xfrm>
              <a:off x="2104650" y="8051163"/>
              <a:ext cx="180875" cy="80450"/>
            </a:xfrm>
            <a:custGeom>
              <a:avLst/>
              <a:gdLst/>
              <a:ahLst/>
              <a:cxnLst/>
              <a:rect l="l" t="t" r="r" b="b"/>
              <a:pathLst>
                <a:path w="7235" h="3218" extrusionOk="0">
                  <a:moveTo>
                    <a:pt x="305" y="0"/>
                  </a:moveTo>
                  <a:cubicBezTo>
                    <a:pt x="1" y="1125"/>
                    <a:pt x="305" y="2675"/>
                    <a:pt x="305" y="2675"/>
                  </a:cubicBezTo>
                  <a:cubicBezTo>
                    <a:pt x="1447" y="3048"/>
                    <a:pt x="3197" y="3217"/>
                    <a:pt x="4860" y="3217"/>
                  </a:cubicBezTo>
                  <a:cubicBezTo>
                    <a:pt x="5233" y="3217"/>
                    <a:pt x="5602" y="3209"/>
                    <a:pt x="5958" y="3192"/>
                  </a:cubicBezTo>
                  <a:cubicBezTo>
                    <a:pt x="6201" y="2311"/>
                    <a:pt x="6627" y="1520"/>
                    <a:pt x="7235" y="791"/>
                  </a:cubicBezTo>
                  <a:cubicBezTo>
                    <a:pt x="6384" y="487"/>
                    <a:pt x="5563" y="304"/>
                    <a:pt x="5563" y="304"/>
                  </a:cubicBezTo>
                  <a:cubicBezTo>
                    <a:pt x="4789" y="514"/>
                    <a:pt x="4055" y="591"/>
                    <a:pt x="3396" y="591"/>
                  </a:cubicBezTo>
                  <a:cubicBezTo>
                    <a:pt x="1568" y="591"/>
                    <a:pt x="305" y="0"/>
                    <a:pt x="305"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998;p80"/>
            <p:cNvSpPr/>
            <p:nvPr/>
          </p:nvSpPr>
          <p:spPr>
            <a:xfrm>
              <a:off x="2246050" y="8020763"/>
              <a:ext cx="46575" cy="50000"/>
            </a:xfrm>
            <a:custGeom>
              <a:avLst/>
              <a:gdLst/>
              <a:ahLst/>
              <a:cxnLst/>
              <a:rect l="l" t="t" r="r" b="b"/>
              <a:pathLst>
                <a:path w="1863" h="2000" extrusionOk="0">
                  <a:moveTo>
                    <a:pt x="714" y="184"/>
                  </a:moveTo>
                  <a:cubicBezTo>
                    <a:pt x="985" y="184"/>
                    <a:pt x="634" y="1012"/>
                    <a:pt x="606" y="1095"/>
                  </a:cubicBezTo>
                  <a:cubicBezTo>
                    <a:pt x="553" y="1215"/>
                    <a:pt x="493" y="1324"/>
                    <a:pt x="431" y="1429"/>
                  </a:cubicBezTo>
                  <a:lnTo>
                    <a:pt x="431" y="1429"/>
                  </a:lnTo>
                  <a:cubicBezTo>
                    <a:pt x="414" y="1452"/>
                    <a:pt x="398" y="1475"/>
                    <a:pt x="382" y="1499"/>
                  </a:cubicBezTo>
                  <a:lnTo>
                    <a:pt x="382" y="1499"/>
                  </a:lnTo>
                  <a:cubicBezTo>
                    <a:pt x="378" y="1367"/>
                    <a:pt x="378" y="1235"/>
                    <a:pt x="393" y="1095"/>
                  </a:cubicBezTo>
                  <a:cubicBezTo>
                    <a:pt x="393" y="882"/>
                    <a:pt x="393" y="335"/>
                    <a:pt x="606" y="213"/>
                  </a:cubicBezTo>
                  <a:cubicBezTo>
                    <a:pt x="650" y="193"/>
                    <a:pt x="685" y="184"/>
                    <a:pt x="714" y="184"/>
                  </a:cubicBezTo>
                  <a:close/>
                  <a:moveTo>
                    <a:pt x="1262" y="961"/>
                  </a:moveTo>
                  <a:cubicBezTo>
                    <a:pt x="1410" y="961"/>
                    <a:pt x="1445" y="1115"/>
                    <a:pt x="1366" y="1247"/>
                  </a:cubicBezTo>
                  <a:cubicBezTo>
                    <a:pt x="1169" y="1543"/>
                    <a:pt x="811" y="1679"/>
                    <a:pt x="472" y="1768"/>
                  </a:cubicBezTo>
                  <a:lnTo>
                    <a:pt x="472" y="1768"/>
                  </a:lnTo>
                  <a:cubicBezTo>
                    <a:pt x="589" y="1577"/>
                    <a:pt x="711" y="1386"/>
                    <a:pt x="849" y="1247"/>
                  </a:cubicBezTo>
                  <a:cubicBezTo>
                    <a:pt x="941" y="1156"/>
                    <a:pt x="1062" y="1004"/>
                    <a:pt x="1184" y="973"/>
                  </a:cubicBezTo>
                  <a:cubicBezTo>
                    <a:pt x="1213" y="965"/>
                    <a:pt x="1239" y="961"/>
                    <a:pt x="1262" y="961"/>
                  </a:cubicBezTo>
                  <a:close/>
                  <a:moveTo>
                    <a:pt x="706" y="0"/>
                  </a:moveTo>
                  <a:cubicBezTo>
                    <a:pt x="1" y="0"/>
                    <a:pt x="120" y="1464"/>
                    <a:pt x="150" y="1885"/>
                  </a:cubicBezTo>
                  <a:cubicBezTo>
                    <a:pt x="150" y="1961"/>
                    <a:pt x="211" y="1999"/>
                    <a:pt x="272" y="1999"/>
                  </a:cubicBezTo>
                  <a:cubicBezTo>
                    <a:pt x="318" y="1999"/>
                    <a:pt x="363" y="1978"/>
                    <a:pt x="383" y="1935"/>
                  </a:cubicBezTo>
                  <a:lnTo>
                    <a:pt x="383" y="1935"/>
                  </a:lnTo>
                  <a:cubicBezTo>
                    <a:pt x="890" y="1869"/>
                    <a:pt x="1863" y="1560"/>
                    <a:pt x="1609" y="913"/>
                  </a:cubicBezTo>
                  <a:cubicBezTo>
                    <a:pt x="1559" y="795"/>
                    <a:pt x="1444" y="752"/>
                    <a:pt x="1325" y="752"/>
                  </a:cubicBezTo>
                  <a:cubicBezTo>
                    <a:pt x="1229" y="752"/>
                    <a:pt x="1130" y="780"/>
                    <a:pt x="1062" y="821"/>
                  </a:cubicBezTo>
                  <a:cubicBezTo>
                    <a:pt x="1014" y="847"/>
                    <a:pt x="967" y="877"/>
                    <a:pt x="922" y="909"/>
                  </a:cubicBezTo>
                  <a:lnTo>
                    <a:pt x="922" y="909"/>
                  </a:lnTo>
                  <a:cubicBezTo>
                    <a:pt x="1113" y="451"/>
                    <a:pt x="1177" y="16"/>
                    <a:pt x="728" y="1"/>
                  </a:cubicBezTo>
                  <a:cubicBezTo>
                    <a:pt x="720" y="0"/>
                    <a:pt x="713" y="0"/>
                    <a:pt x="706"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999;p80"/>
            <p:cNvSpPr/>
            <p:nvPr/>
          </p:nvSpPr>
          <p:spPr>
            <a:xfrm>
              <a:off x="1840225" y="7405275"/>
              <a:ext cx="395150" cy="138210"/>
            </a:xfrm>
            <a:custGeom>
              <a:avLst/>
              <a:gdLst/>
              <a:ahLst/>
              <a:cxnLst/>
              <a:rect l="l" t="t" r="r" b="b"/>
              <a:pathLst>
                <a:path w="15806" h="5411" extrusionOk="0">
                  <a:moveTo>
                    <a:pt x="15441" y="0"/>
                  </a:moveTo>
                  <a:lnTo>
                    <a:pt x="730" y="456"/>
                  </a:lnTo>
                  <a:cubicBezTo>
                    <a:pt x="730" y="456"/>
                    <a:pt x="365" y="2705"/>
                    <a:pt x="0" y="5411"/>
                  </a:cubicBezTo>
                  <a:cubicBezTo>
                    <a:pt x="5380" y="4985"/>
                    <a:pt x="10730" y="3739"/>
                    <a:pt x="15806" y="1824"/>
                  </a:cubicBezTo>
                  <a:cubicBezTo>
                    <a:pt x="15593" y="699"/>
                    <a:pt x="15441" y="0"/>
                    <a:pt x="15441"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000;p80"/>
            <p:cNvSpPr/>
            <p:nvPr/>
          </p:nvSpPr>
          <p:spPr>
            <a:xfrm>
              <a:off x="1820450" y="7450088"/>
              <a:ext cx="471925" cy="341975"/>
            </a:xfrm>
            <a:custGeom>
              <a:avLst/>
              <a:gdLst/>
              <a:ahLst/>
              <a:cxnLst/>
              <a:rect l="l" t="t" r="r" b="b"/>
              <a:pathLst>
                <a:path w="18877" h="13679" extrusionOk="0">
                  <a:moveTo>
                    <a:pt x="16627" y="1"/>
                  </a:moveTo>
                  <a:cubicBezTo>
                    <a:pt x="11521" y="1946"/>
                    <a:pt x="6201" y="3192"/>
                    <a:pt x="791" y="3618"/>
                  </a:cubicBezTo>
                  <a:cubicBezTo>
                    <a:pt x="365" y="6992"/>
                    <a:pt x="1" y="11095"/>
                    <a:pt x="457" y="12584"/>
                  </a:cubicBezTo>
                  <a:cubicBezTo>
                    <a:pt x="673" y="13377"/>
                    <a:pt x="2022" y="13679"/>
                    <a:pt x="3971" y="13679"/>
                  </a:cubicBezTo>
                  <a:cubicBezTo>
                    <a:pt x="5309" y="13679"/>
                    <a:pt x="6931" y="13537"/>
                    <a:pt x="8664" y="13314"/>
                  </a:cubicBezTo>
                  <a:lnTo>
                    <a:pt x="8208" y="6627"/>
                  </a:lnTo>
                  <a:lnTo>
                    <a:pt x="8208" y="6627"/>
                  </a:lnTo>
                  <a:cubicBezTo>
                    <a:pt x="8208" y="6627"/>
                    <a:pt x="9161" y="7094"/>
                    <a:pt x="10071" y="7094"/>
                  </a:cubicBezTo>
                  <a:cubicBezTo>
                    <a:pt x="10299" y="7094"/>
                    <a:pt x="10524" y="7065"/>
                    <a:pt x="10730" y="6992"/>
                  </a:cubicBezTo>
                  <a:lnTo>
                    <a:pt x="10730" y="6992"/>
                  </a:lnTo>
                  <a:lnTo>
                    <a:pt x="10609" y="13314"/>
                  </a:lnTo>
                  <a:cubicBezTo>
                    <a:pt x="10609" y="13314"/>
                    <a:pt x="11988" y="13477"/>
                    <a:pt x="13605" y="13477"/>
                  </a:cubicBezTo>
                  <a:cubicBezTo>
                    <a:pt x="15685" y="13477"/>
                    <a:pt x="18158" y="13207"/>
                    <a:pt x="18603" y="11976"/>
                  </a:cubicBezTo>
                  <a:cubicBezTo>
                    <a:pt x="18876" y="11247"/>
                    <a:pt x="17357" y="3587"/>
                    <a:pt x="16627"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001;p80"/>
            <p:cNvSpPr/>
            <p:nvPr/>
          </p:nvSpPr>
          <p:spPr>
            <a:xfrm>
              <a:off x="1961800" y="7610438"/>
              <a:ext cx="189225" cy="8000"/>
            </a:xfrm>
            <a:custGeom>
              <a:avLst/>
              <a:gdLst/>
              <a:ahLst/>
              <a:cxnLst/>
              <a:rect l="l" t="t" r="r" b="b"/>
              <a:pathLst>
                <a:path w="7569" h="320" extrusionOk="0">
                  <a:moveTo>
                    <a:pt x="0" y="0"/>
                  </a:moveTo>
                  <a:lnTo>
                    <a:pt x="1134" y="46"/>
                  </a:lnTo>
                  <a:lnTo>
                    <a:pt x="1134" y="46"/>
                  </a:lnTo>
                  <a:cubicBezTo>
                    <a:pt x="752" y="26"/>
                    <a:pt x="373" y="10"/>
                    <a:pt x="0" y="0"/>
                  </a:cubicBezTo>
                  <a:close/>
                  <a:moveTo>
                    <a:pt x="1134" y="46"/>
                  </a:moveTo>
                  <a:cubicBezTo>
                    <a:pt x="2920" y="139"/>
                    <a:pt x="4796" y="320"/>
                    <a:pt x="6657" y="320"/>
                  </a:cubicBezTo>
                  <a:cubicBezTo>
                    <a:pt x="6962" y="320"/>
                    <a:pt x="7266" y="315"/>
                    <a:pt x="7569" y="304"/>
                  </a:cubicBezTo>
                  <a:lnTo>
                    <a:pt x="1134" y="46"/>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002;p80"/>
            <p:cNvSpPr/>
            <p:nvPr/>
          </p:nvSpPr>
          <p:spPr>
            <a:xfrm>
              <a:off x="1956475" y="7606638"/>
              <a:ext cx="200650" cy="18300"/>
            </a:xfrm>
            <a:custGeom>
              <a:avLst/>
              <a:gdLst/>
              <a:ahLst/>
              <a:cxnLst/>
              <a:rect l="l" t="t" r="r" b="b"/>
              <a:pathLst>
                <a:path w="8026" h="732" extrusionOk="0">
                  <a:moveTo>
                    <a:pt x="213" y="0"/>
                  </a:moveTo>
                  <a:cubicBezTo>
                    <a:pt x="1" y="0"/>
                    <a:pt x="1" y="304"/>
                    <a:pt x="213" y="334"/>
                  </a:cubicBezTo>
                  <a:cubicBezTo>
                    <a:pt x="2095" y="403"/>
                    <a:pt x="4063" y="732"/>
                    <a:pt x="5975" y="732"/>
                  </a:cubicBezTo>
                  <a:cubicBezTo>
                    <a:pt x="6595" y="732"/>
                    <a:pt x="7209" y="697"/>
                    <a:pt x="7812" y="608"/>
                  </a:cubicBezTo>
                  <a:cubicBezTo>
                    <a:pt x="8025" y="578"/>
                    <a:pt x="7964" y="274"/>
                    <a:pt x="7782" y="274"/>
                  </a:cubicBezTo>
                  <a:cubicBezTo>
                    <a:pt x="5289" y="30"/>
                    <a:pt x="2706" y="0"/>
                    <a:pt x="213"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003;p80"/>
            <p:cNvSpPr/>
            <p:nvPr/>
          </p:nvSpPr>
          <p:spPr>
            <a:xfrm>
              <a:off x="1840486" y="7161672"/>
              <a:ext cx="327525" cy="276025"/>
            </a:xfrm>
            <a:custGeom>
              <a:avLst/>
              <a:gdLst/>
              <a:ahLst/>
              <a:cxnLst/>
              <a:rect l="l" t="t" r="r" b="b"/>
              <a:pathLst>
                <a:path w="13101" h="11041" extrusionOk="0">
                  <a:moveTo>
                    <a:pt x="791" y="0"/>
                  </a:moveTo>
                  <a:lnTo>
                    <a:pt x="0" y="9970"/>
                  </a:lnTo>
                  <a:cubicBezTo>
                    <a:pt x="0" y="9970"/>
                    <a:pt x="4585" y="11041"/>
                    <a:pt x="9307" y="11041"/>
                  </a:cubicBezTo>
                  <a:cubicBezTo>
                    <a:pt x="10591" y="11041"/>
                    <a:pt x="11886" y="10962"/>
                    <a:pt x="13101" y="10760"/>
                  </a:cubicBezTo>
                  <a:cubicBezTo>
                    <a:pt x="8481" y="7721"/>
                    <a:pt x="4256" y="4255"/>
                    <a:pt x="791" y="0"/>
                  </a:cubicBezTo>
                  <a:close/>
                </a:path>
              </a:pathLst>
            </a:custGeom>
            <a:solidFill>
              <a:srgbClr val="0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004;p80"/>
            <p:cNvSpPr/>
            <p:nvPr/>
          </p:nvSpPr>
          <p:spPr>
            <a:xfrm>
              <a:off x="1873650" y="7038988"/>
              <a:ext cx="306250" cy="49625"/>
            </a:xfrm>
            <a:custGeom>
              <a:avLst/>
              <a:gdLst/>
              <a:ahLst/>
              <a:cxnLst/>
              <a:rect l="l" t="t" r="r" b="b"/>
              <a:pathLst>
                <a:path w="12250" h="1985" extrusionOk="0">
                  <a:moveTo>
                    <a:pt x="11733" y="1"/>
                  </a:moveTo>
                  <a:cubicBezTo>
                    <a:pt x="7873" y="365"/>
                    <a:pt x="4013" y="639"/>
                    <a:pt x="122" y="700"/>
                  </a:cubicBezTo>
                  <a:cubicBezTo>
                    <a:pt x="92" y="1095"/>
                    <a:pt x="61" y="1460"/>
                    <a:pt x="0" y="1794"/>
                  </a:cubicBezTo>
                  <a:cubicBezTo>
                    <a:pt x="2183" y="1924"/>
                    <a:pt x="4366" y="1985"/>
                    <a:pt x="6553" y="1985"/>
                  </a:cubicBezTo>
                  <a:cubicBezTo>
                    <a:pt x="8448" y="1985"/>
                    <a:pt x="10345" y="1939"/>
                    <a:pt x="12250" y="1855"/>
                  </a:cubicBezTo>
                  <a:cubicBezTo>
                    <a:pt x="12068" y="1368"/>
                    <a:pt x="11885" y="760"/>
                    <a:pt x="11733"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005;p80"/>
            <p:cNvSpPr/>
            <p:nvPr/>
          </p:nvSpPr>
          <p:spPr>
            <a:xfrm>
              <a:off x="1858450" y="7131688"/>
              <a:ext cx="350325" cy="80825"/>
            </a:xfrm>
            <a:custGeom>
              <a:avLst/>
              <a:gdLst/>
              <a:ahLst/>
              <a:cxnLst/>
              <a:rect l="l" t="t" r="r" b="b"/>
              <a:pathLst>
                <a:path w="14013" h="3233" extrusionOk="0">
                  <a:moveTo>
                    <a:pt x="122" y="1"/>
                  </a:moveTo>
                  <a:cubicBezTo>
                    <a:pt x="122" y="62"/>
                    <a:pt x="92" y="92"/>
                    <a:pt x="92" y="122"/>
                  </a:cubicBezTo>
                  <a:lnTo>
                    <a:pt x="1" y="1247"/>
                  </a:lnTo>
                  <a:cubicBezTo>
                    <a:pt x="183" y="1490"/>
                    <a:pt x="396" y="1733"/>
                    <a:pt x="608" y="1977"/>
                  </a:cubicBezTo>
                  <a:cubicBezTo>
                    <a:pt x="4736" y="2683"/>
                    <a:pt x="8942" y="3232"/>
                    <a:pt x="13080" y="3232"/>
                  </a:cubicBezTo>
                  <a:cubicBezTo>
                    <a:pt x="13392" y="3232"/>
                    <a:pt x="13702" y="3229"/>
                    <a:pt x="14013" y="3223"/>
                  </a:cubicBezTo>
                  <a:lnTo>
                    <a:pt x="13648" y="518"/>
                  </a:lnTo>
                  <a:cubicBezTo>
                    <a:pt x="12132" y="610"/>
                    <a:pt x="10612" y="661"/>
                    <a:pt x="9091" y="661"/>
                  </a:cubicBezTo>
                  <a:cubicBezTo>
                    <a:pt x="6099" y="661"/>
                    <a:pt x="3104" y="464"/>
                    <a:pt x="122"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006;p80"/>
            <p:cNvSpPr/>
            <p:nvPr/>
          </p:nvSpPr>
          <p:spPr>
            <a:xfrm>
              <a:off x="1873650" y="7181088"/>
              <a:ext cx="362500" cy="250800"/>
            </a:xfrm>
            <a:custGeom>
              <a:avLst/>
              <a:gdLst/>
              <a:ahLst/>
              <a:cxnLst/>
              <a:rect l="l" t="t" r="r" b="b"/>
              <a:pathLst>
                <a:path w="14500" h="10032" extrusionOk="0">
                  <a:moveTo>
                    <a:pt x="0" y="1"/>
                  </a:moveTo>
                  <a:cubicBezTo>
                    <a:pt x="3344" y="3891"/>
                    <a:pt x="7356" y="7174"/>
                    <a:pt x="11703" y="10031"/>
                  </a:cubicBezTo>
                  <a:cubicBezTo>
                    <a:pt x="12706" y="9849"/>
                    <a:pt x="13648" y="9606"/>
                    <a:pt x="14499" y="9241"/>
                  </a:cubicBezTo>
                  <a:lnTo>
                    <a:pt x="13405" y="1247"/>
                  </a:lnTo>
                  <a:cubicBezTo>
                    <a:pt x="13094" y="1253"/>
                    <a:pt x="12784" y="1256"/>
                    <a:pt x="12472" y="1256"/>
                  </a:cubicBezTo>
                  <a:cubicBezTo>
                    <a:pt x="8334" y="1256"/>
                    <a:pt x="4128" y="707"/>
                    <a:pt x="0"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007;p80"/>
            <p:cNvSpPr/>
            <p:nvPr/>
          </p:nvSpPr>
          <p:spPr>
            <a:xfrm>
              <a:off x="1861500" y="7083813"/>
              <a:ext cx="338175" cy="64075"/>
            </a:xfrm>
            <a:custGeom>
              <a:avLst/>
              <a:gdLst/>
              <a:ahLst/>
              <a:cxnLst/>
              <a:rect l="l" t="t" r="r" b="b"/>
              <a:pathLst>
                <a:path w="13527" h="2563" extrusionOk="0">
                  <a:moveTo>
                    <a:pt x="486" y="1"/>
                  </a:moveTo>
                  <a:cubicBezTo>
                    <a:pt x="365" y="730"/>
                    <a:pt x="213" y="1399"/>
                    <a:pt x="0" y="1916"/>
                  </a:cubicBezTo>
                  <a:cubicBezTo>
                    <a:pt x="3001" y="2379"/>
                    <a:pt x="5989" y="2562"/>
                    <a:pt x="8972" y="2562"/>
                  </a:cubicBezTo>
                  <a:cubicBezTo>
                    <a:pt x="10491" y="2562"/>
                    <a:pt x="12008" y="2515"/>
                    <a:pt x="13526" y="2433"/>
                  </a:cubicBezTo>
                  <a:lnTo>
                    <a:pt x="13405" y="1460"/>
                  </a:lnTo>
                  <a:cubicBezTo>
                    <a:pt x="13405" y="1460"/>
                    <a:pt x="13070" y="1034"/>
                    <a:pt x="12736" y="62"/>
                  </a:cubicBezTo>
                  <a:cubicBezTo>
                    <a:pt x="10831" y="146"/>
                    <a:pt x="8934" y="192"/>
                    <a:pt x="7039" y="192"/>
                  </a:cubicBezTo>
                  <a:cubicBezTo>
                    <a:pt x="4852" y="192"/>
                    <a:pt x="2669" y="131"/>
                    <a:pt x="486"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008;p80"/>
            <p:cNvSpPr/>
            <p:nvPr/>
          </p:nvSpPr>
          <p:spPr>
            <a:xfrm>
              <a:off x="1876700" y="6904663"/>
              <a:ext cx="291050" cy="151825"/>
            </a:xfrm>
            <a:custGeom>
              <a:avLst/>
              <a:gdLst/>
              <a:ahLst/>
              <a:cxnLst/>
              <a:rect l="l" t="t" r="r" b="b"/>
              <a:pathLst>
                <a:path w="11642" h="6073" extrusionOk="0">
                  <a:moveTo>
                    <a:pt x="4269" y="0"/>
                  </a:moveTo>
                  <a:cubicBezTo>
                    <a:pt x="3121" y="0"/>
                    <a:pt x="2249" y="14"/>
                    <a:pt x="2219" y="54"/>
                  </a:cubicBezTo>
                  <a:cubicBezTo>
                    <a:pt x="2158" y="176"/>
                    <a:pt x="0" y="480"/>
                    <a:pt x="0" y="480"/>
                  </a:cubicBezTo>
                  <a:cubicBezTo>
                    <a:pt x="0" y="480"/>
                    <a:pt x="213" y="3428"/>
                    <a:pt x="0" y="6073"/>
                  </a:cubicBezTo>
                  <a:cubicBezTo>
                    <a:pt x="3891" y="6012"/>
                    <a:pt x="7781" y="5738"/>
                    <a:pt x="11642" y="5374"/>
                  </a:cubicBezTo>
                  <a:cubicBezTo>
                    <a:pt x="11398" y="4127"/>
                    <a:pt x="11277" y="2486"/>
                    <a:pt x="11459" y="389"/>
                  </a:cubicBezTo>
                  <a:lnTo>
                    <a:pt x="9970" y="54"/>
                  </a:lnTo>
                  <a:cubicBezTo>
                    <a:pt x="9970" y="54"/>
                    <a:pt x="6565" y="0"/>
                    <a:pt x="4269"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009;p80"/>
            <p:cNvSpPr/>
            <p:nvPr/>
          </p:nvSpPr>
          <p:spPr>
            <a:xfrm>
              <a:off x="1932150" y="6812538"/>
              <a:ext cx="196850" cy="93500"/>
            </a:xfrm>
            <a:custGeom>
              <a:avLst/>
              <a:gdLst/>
              <a:ahLst/>
              <a:cxnLst/>
              <a:rect l="l" t="t" r="r" b="b"/>
              <a:pathLst>
                <a:path w="7874" h="3740" extrusionOk="0">
                  <a:moveTo>
                    <a:pt x="7873" y="1"/>
                  </a:moveTo>
                  <a:lnTo>
                    <a:pt x="1" y="244"/>
                  </a:lnTo>
                  <a:cubicBezTo>
                    <a:pt x="1" y="244"/>
                    <a:pt x="730" y="2645"/>
                    <a:pt x="974" y="3739"/>
                  </a:cubicBezTo>
                  <a:cubicBezTo>
                    <a:pt x="3010" y="2858"/>
                    <a:pt x="5259" y="2220"/>
                    <a:pt x="7478" y="1946"/>
                  </a:cubicBezTo>
                  <a:cubicBezTo>
                    <a:pt x="7569" y="1186"/>
                    <a:pt x="7691" y="548"/>
                    <a:pt x="7873"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010;p80"/>
            <p:cNvSpPr/>
            <p:nvPr/>
          </p:nvSpPr>
          <p:spPr>
            <a:xfrm>
              <a:off x="1944325" y="6861188"/>
              <a:ext cx="199950" cy="132225"/>
            </a:xfrm>
            <a:custGeom>
              <a:avLst/>
              <a:gdLst/>
              <a:ahLst/>
              <a:cxnLst/>
              <a:rect l="l" t="t" r="r" b="b"/>
              <a:pathLst>
                <a:path w="7998" h="5289" extrusionOk="0">
                  <a:moveTo>
                    <a:pt x="6991" y="0"/>
                  </a:moveTo>
                  <a:lnTo>
                    <a:pt x="6991" y="0"/>
                  </a:lnTo>
                  <a:cubicBezTo>
                    <a:pt x="4772" y="274"/>
                    <a:pt x="2523" y="912"/>
                    <a:pt x="487" y="1793"/>
                  </a:cubicBezTo>
                  <a:cubicBezTo>
                    <a:pt x="547" y="2067"/>
                    <a:pt x="608" y="2280"/>
                    <a:pt x="578" y="2310"/>
                  </a:cubicBezTo>
                  <a:lnTo>
                    <a:pt x="547" y="2310"/>
                  </a:lnTo>
                  <a:cubicBezTo>
                    <a:pt x="547" y="2310"/>
                    <a:pt x="493" y="2301"/>
                    <a:pt x="418" y="2301"/>
                  </a:cubicBezTo>
                  <a:cubicBezTo>
                    <a:pt x="256" y="2301"/>
                    <a:pt x="0" y="2344"/>
                    <a:pt x="0" y="2614"/>
                  </a:cubicBezTo>
                  <a:cubicBezTo>
                    <a:pt x="0" y="2979"/>
                    <a:pt x="1672" y="5289"/>
                    <a:pt x="3192" y="5289"/>
                  </a:cubicBezTo>
                  <a:cubicBezTo>
                    <a:pt x="6292" y="5289"/>
                    <a:pt x="7295" y="3009"/>
                    <a:pt x="7721" y="2310"/>
                  </a:cubicBezTo>
                  <a:cubicBezTo>
                    <a:pt x="7997" y="1876"/>
                    <a:pt x="7606" y="1788"/>
                    <a:pt x="7257" y="1788"/>
                  </a:cubicBezTo>
                  <a:cubicBezTo>
                    <a:pt x="7069" y="1788"/>
                    <a:pt x="6892" y="1813"/>
                    <a:pt x="6839" y="1824"/>
                  </a:cubicBezTo>
                  <a:cubicBezTo>
                    <a:pt x="6870" y="1155"/>
                    <a:pt x="6930" y="547"/>
                    <a:pt x="699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011;p80"/>
            <p:cNvSpPr/>
            <p:nvPr/>
          </p:nvSpPr>
          <p:spPr>
            <a:xfrm>
              <a:off x="1677600" y="6632488"/>
              <a:ext cx="103375" cy="65650"/>
            </a:xfrm>
            <a:custGeom>
              <a:avLst/>
              <a:gdLst/>
              <a:ahLst/>
              <a:cxnLst/>
              <a:rect l="l" t="t" r="r" b="b"/>
              <a:pathLst>
                <a:path w="4135" h="2626" extrusionOk="0">
                  <a:moveTo>
                    <a:pt x="2262" y="1"/>
                  </a:moveTo>
                  <a:cubicBezTo>
                    <a:pt x="1467" y="1"/>
                    <a:pt x="669" y="230"/>
                    <a:pt x="0" y="698"/>
                  </a:cubicBezTo>
                  <a:cubicBezTo>
                    <a:pt x="137" y="1679"/>
                    <a:pt x="925" y="2626"/>
                    <a:pt x="2414" y="2626"/>
                  </a:cubicBezTo>
                  <a:cubicBezTo>
                    <a:pt x="2910" y="2626"/>
                    <a:pt x="3482" y="2521"/>
                    <a:pt x="4134" y="2279"/>
                  </a:cubicBezTo>
                  <a:lnTo>
                    <a:pt x="4134" y="455"/>
                  </a:lnTo>
                  <a:cubicBezTo>
                    <a:pt x="3560" y="154"/>
                    <a:pt x="2912" y="1"/>
                    <a:pt x="226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012;p80"/>
            <p:cNvSpPr/>
            <p:nvPr/>
          </p:nvSpPr>
          <p:spPr>
            <a:xfrm>
              <a:off x="1674550" y="6595338"/>
              <a:ext cx="106425" cy="54625"/>
            </a:xfrm>
            <a:custGeom>
              <a:avLst/>
              <a:gdLst/>
              <a:ahLst/>
              <a:cxnLst/>
              <a:rect l="l" t="t" r="r" b="b"/>
              <a:pathLst>
                <a:path w="4257" h="2185" extrusionOk="0">
                  <a:moveTo>
                    <a:pt x="2228" y="0"/>
                  </a:moveTo>
                  <a:cubicBezTo>
                    <a:pt x="1803" y="0"/>
                    <a:pt x="1344" y="97"/>
                    <a:pt x="882" y="360"/>
                  </a:cubicBezTo>
                  <a:cubicBezTo>
                    <a:pt x="274" y="725"/>
                    <a:pt x="1" y="1455"/>
                    <a:pt x="122" y="2184"/>
                  </a:cubicBezTo>
                  <a:cubicBezTo>
                    <a:pt x="791" y="1716"/>
                    <a:pt x="1589" y="1487"/>
                    <a:pt x="2384" y="1487"/>
                  </a:cubicBezTo>
                  <a:cubicBezTo>
                    <a:pt x="3034" y="1487"/>
                    <a:pt x="3682" y="1640"/>
                    <a:pt x="4256" y="1941"/>
                  </a:cubicBezTo>
                  <a:lnTo>
                    <a:pt x="4256" y="695"/>
                  </a:lnTo>
                  <a:cubicBezTo>
                    <a:pt x="4256" y="695"/>
                    <a:pt x="3368" y="0"/>
                    <a:pt x="222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013;p80"/>
            <p:cNvSpPr/>
            <p:nvPr/>
          </p:nvSpPr>
          <p:spPr>
            <a:xfrm>
              <a:off x="1708000" y="6635388"/>
              <a:ext cx="64600" cy="54275"/>
            </a:xfrm>
            <a:custGeom>
              <a:avLst/>
              <a:gdLst/>
              <a:ahLst/>
              <a:cxnLst/>
              <a:rect l="l" t="t" r="r" b="b"/>
              <a:pathLst>
                <a:path w="2584" h="2171" extrusionOk="0">
                  <a:moveTo>
                    <a:pt x="1111" y="1"/>
                  </a:moveTo>
                  <a:cubicBezTo>
                    <a:pt x="743" y="1"/>
                    <a:pt x="358" y="82"/>
                    <a:pt x="31" y="157"/>
                  </a:cubicBezTo>
                  <a:cubicBezTo>
                    <a:pt x="0" y="157"/>
                    <a:pt x="0" y="217"/>
                    <a:pt x="61" y="217"/>
                  </a:cubicBezTo>
                  <a:cubicBezTo>
                    <a:pt x="395" y="217"/>
                    <a:pt x="790" y="134"/>
                    <a:pt x="1163" y="134"/>
                  </a:cubicBezTo>
                  <a:cubicBezTo>
                    <a:pt x="1535" y="134"/>
                    <a:pt x="1885" y="217"/>
                    <a:pt x="2128" y="552"/>
                  </a:cubicBezTo>
                  <a:cubicBezTo>
                    <a:pt x="2462" y="1008"/>
                    <a:pt x="2401" y="1585"/>
                    <a:pt x="2432" y="2102"/>
                  </a:cubicBezTo>
                  <a:cubicBezTo>
                    <a:pt x="2432" y="2147"/>
                    <a:pt x="2462" y="2170"/>
                    <a:pt x="2496" y="2170"/>
                  </a:cubicBezTo>
                  <a:cubicBezTo>
                    <a:pt x="2531" y="2170"/>
                    <a:pt x="2569" y="2147"/>
                    <a:pt x="2584" y="2102"/>
                  </a:cubicBezTo>
                  <a:cubicBezTo>
                    <a:pt x="2584" y="1524"/>
                    <a:pt x="2584" y="795"/>
                    <a:pt x="2128" y="369"/>
                  </a:cubicBezTo>
                  <a:cubicBezTo>
                    <a:pt x="1864" y="90"/>
                    <a:pt x="1497" y="1"/>
                    <a:pt x="111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014;p80"/>
            <p:cNvSpPr/>
            <p:nvPr/>
          </p:nvSpPr>
          <p:spPr>
            <a:xfrm>
              <a:off x="1735550" y="6650738"/>
              <a:ext cx="37375" cy="22200"/>
            </a:xfrm>
            <a:custGeom>
              <a:avLst/>
              <a:gdLst/>
              <a:ahLst/>
              <a:cxnLst/>
              <a:rect l="l" t="t" r="r" b="b"/>
              <a:pathLst>
                <a:path w="1495" h="888" extrusionOk="0">
                  <a:moveTo>
                    <a:pt x="528" y="0"/>
                  </a:moveTo>
                  <a:cubicBezTo>
                    <a:pt x="374" y="0"/>
                    <a:pt x="214" y="54"/>
                    <a:pt x="53" y="181"/>
                  </a:cubicBezTo>
                  <a:cubicBezTo>
                    <a:pt x="1" y="207"/>
                    <a:pt x="39" y="278"/>
                    <a:pt x="89" y="278"/>
                  </a:cubicBezTo>
                  <a:cubicBezTo>
                    <a:pt x="97" y="278"/>
                    <a:pt x="106" y="276"/>
                    <a:pt x="114" y="272"/>
                  </a:cubicBezTo>
                  <a:cubicBezTo>
                    <a:pt x="260" y="199"/>
                    <a:pt x="392" y="154"/>
                    <a:pt x="520" y="154"/>
                  </a:cubicBezTo>
                  <a:cubicBezTo>
                    <a:pt x="659" y="154"/>
                    <a:pt x="793" y="207"/>
                    <a:pt x="935" y="333"/>
                  </a:cubicBezTo>
                  <a:cubicBezTo>
                    <a:pt x="1087" y="485"/>
                    <a:pt x="1178" y="698"/>
                    <a:pt x="1330" y="850"/>
                  </a:cubicBezTo>
                  <a:cubicBezTo>
                    <a:pt x="1348" y="876"/>
                    <a:pt x="1371" y="887"/>
                    <a:pt x="1393" y="887"/>
                  </a:cubicBezTo>
                  <a:cubicBezTo>
                    <a:pt x="1446" y="887"/>
                    <a:pt x="1494" y="823"/>
                    <a:pt x="1451" y="758"/>
                  </a:cubicBezTo>
                  <a:cubicBezTo>
                    <a:pt x="1276" y="363"/>
                    <a:pt x="926" y="0"/>
                    <a:pt x="52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015;p80"/>
            <p:cNvSpPr/>
            <p:nvPr/>
          </p:nvSpPr>
          <p:spPr>
            <a:xfrm>
              <a:off x="2249800" y="6632488"/>
              <a:ext cx="103375" cy="65650"/>
            </a:xfrm>
            <a:custGeom>
              <a:avLst/>
              <a:gdLst/>
              <a:ahLst/>
              <a:cxnLst/>
              <a:rect l="l" t="t" r="r" b="b"/>
              <a:pathLst>
                <a:path w="4135" h="2626" extrusionOk="0">
                  <a:moveTo>
                    <a:pt x="1873" y="1"/>
                  </a:moveTo>
                  <a:cubicBezTo>
                    <a:pt x="1223" y="1"/>
                    <a:pt x="575" y="154"/>
                    <a:pt x="0" y="455"/>
                  </a:cubicBezTo>
                  <a:lnTo>
                    <a:pt x="0" y="2279"/>
                  </a:lnTo>
                  <a:cubicBezTo>
                    <a:pt x="652" y="2521"/>
                    <a:pt x="1225" y="2626"/>
                    <a:pt x="1720" y="2626"/>
                  </a:cubicBezTo>
                  <a:cubicBezTo>
                    <a:pt x="3210" y="2626"/>
                    <a:pt x="3997" y="1679"/>
                    <a:pt x="4134" y="698"/>
                  </a:cubicBezTo>
                  <a:cubicBezTo>
                    <a:pt x="3465" y="230"/>
                    <a:pt x="2668" y="1"/>
                    <a:pt x="187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4016;p80"/>
            <p:cNvSpPr/>
            <p:nvPr/>
          </p:nvSpPr>
          <p:spPr>
            <a:xfrm>
              <a:off x="2249800" y="6595338"/>
              <a:ext cx="106400" cy="54625"/>
            </a:xfrm>
            <a:custGeom>
              <a:avLst/>
              <a:gdLst/>
              <a:ahLst/>
              <a:cxnLst/>
              <a:rect l="l" t="t" r="r" b="b"/>
              <a:pathLst>
                <a:path w="4256" h="2185" extrusionOk="0">
                  <a:moveTo>
                    <a:pt x="2029" y="0"/>
                  </a:moveTo>
                  <a:cubicBezTo>
                    <a:pt x="888" y="0"/>
                    <a:pt x="0" y="695"/>
                    <a:pt x="0" y="695"/>
                  </a:cubicBezTo>
                  <a:lnTo>
                    <a:pt x="0" y="1941"/>
                  </a:lnTo>
                  <a:cubicBezTo>
                    <a:pt x="575" y="1640"/>
                    <a:pt x="1223" y="1487"/>
                    <a:pt x="1873" y="1487"/>
                  </a:cubicBezTo>
                  <a:cubicBezTo>
                    <a:pt x="2668" y="1487"/>
                    <a:pt x="3465" y="1716"/>
                    <a:pt x="4134" y="2184"/>
                  </a:cubicBezTo>
                  <a:cubicBezTo>
                    <a:pt x="4256" y="1455"/>
                    <a:pt x="3982" y="725"/>
                    <a:pt x="3374" y="360"/>
                  </a:cubicBezTo>
                  <a:cubicBezTo>
                    <a:pt x="2913" y="97"/>
                    <a:pt x="2453" y="0"/>
                    <a:pt x="202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4017;p80"/>
            <p:cNvSpPr/>
            <p:nvPr/>
          </p:nvSpPr>
          <p:spPr>
            <a:xfrm>
              <a:off x="2258150" y="6635388"/>
              <a:ext cx="64625" cy="54275"/>
            </a:xfrm>
            <a:custGeom>
              <a:avLst/>
              <a:gdLst/>
              <a:ahLst/>
              <a:cxnLst/>
              <a:rect l="l" t="t" r="r" b="b"/>
              <a:pathLst>
                <a:path w="2585" h="2171" extrusionOk="0">
                  <a:moveTo>
                    <a:pt x="1473" y="1"/>
                  </a:moveTo>
                  <a:cubicBezTo>
                    <a:pt x="1088" y="1"/>
                    <a:pt x="721" y="90"/>
                    <a:pt x="457" y="369"/>
                  </a:cubicBezTo>
                  <a:cubicBezTo>
                    <a:pt x="1" y="795"/>
                    <a:pt x="1" y="1524"/>
                    <a:pt x="1" y="2102"/>
                  </a:cubicBezTo>
                  <a:cubicBezTo>
                    <a:pt x="16" y="2147"/>
                    <a:pt x="54" y="2170"/>
                    <a:pt x="88" y="2170"/>
                  </a:cubicBezTo>
                  <a:cubicBezTo>
                    <a:pt x="122" y="2170"/>
                    <a:pt x="153" y="2147"/>
                    <a:pt x="153" y="2102"/>
                  </a:cubicBezTo>
                  <a:cubicBezTo>
                    <a:pt x="183" y="1585"/>
                    <a:pt x="153" y="1008"/>
                    <a:pt x="457" y="552"/>
                  </a:cubicBezTo>
                  <a:cubicBezTo>
                    <a:pt x="680" y="210"/>
                    <a:pt x="1019" y="122"/>
                    <a:pt x="1390" y="122"/>
                  </a:cubicBezTo>
                  <a:cubicBezTo>
                    <a:pt x="1777" y="122"/>
                    <a:pt x="2197" y="217"/>
                    <a:pt x="2554" y="217"/>
                  </a:cubicBezTo>
                  <a:cubicBezTo>
                    <a:pt x="2554" y="217"/>
                    <a:pt x="2584" y="157"/>
                    <a:pt x="2554" y="157"/>
                  </a:cubicBezTo>
                  <a:cubicBezTo>
                    <a:pt x="2227" y="82"/>
                    <a:pt x="1842" y="1"/>
                    <a:pt x="147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4018;p80"/>
            <p:cNvSpPr/>
            <p:nvPr/>
          </p:nvSpPr>
          <p:spPr>
            <a:xfrm>
              <a:off x="2257850" y="6650738"/>
              <a:ext cx="37350" cy="22200"/>
            </a:xfrm>
            <a:custGeom>
              <a:avLst/>
              <a:gdLst/>
              <a:ahLst/>
              <a:cxnLst/>
              <a:rect l="l" t="t" r="r" b="b"/>
              <a:pathLst>
                <a:path w="1494" h="888" extrusionOk="0">
                  <a:moveTo>
                    <a:pt x="967" y="0"/>
                  </a:moveTo>
                  <a:cubicBezTo>
                    <a:pt x="568" y="0"/>
                    <a:pt x="219" y="363"/>
                    <a:pt x="43" y="758"/>
                  </a:cubicBezTo>
                  <a:cubicBezTo>
                    <a:pt x="0" y="823"/>
                    <a:pt x="48" y="887"/>
                    <a:pt x="102" y="887"/>
                  </a:cubicBezTo>
                  <a:cubicBezTo>
                    <a:pt x="124" y="887"/>
                    <a:pt x="147" y="876"/>
                    <a:pt x="165" y="850"/>
                  </a:cubicBezTo>
                  <a:cubicBezTo>
                    <a:pt x="286" y="698"/>
                    <a:pt x="408" y="485"/>
                    <a:pt x="560" y="333"/>
                  </a:cubicBezTo>
                  <a:cubicBezTo>
                    <a:pt x="702" y="207"/>
                    <a:pt x="836" y="154"/>
                    <a:pt x="974" y="154"/>
                  </a:cubicBezTo>
                  <a:cubicBezTo>
                    <a:pt x="1102" y="154"/>
                    <a:pt x="1234" y="199"/>
                    <a:pt x="1380" y="272"/>
                  </a:cubicBezTo>
                  <a:cubicBezTo>
                    <a:pt x="1389" y="276"/>
                    <a:pt x="1397" y="278"/>
                    <a:pt x="1406" y="278"/>
                  </a:cubicBezTo>
                  <a:cubicBezTo>
                    <a:pt x="1456" y="278"/>
                    <a:pt x="1494" y="207"/>
                    <a:pt x="1441" y="181"/>
                  </a:cubicBezTo>
                  <a:cubicBezTo>
                    <a:pt x="1281" y="54"/>
                    <a:pt x="1120" y="0"/>
                    <a:pt x="96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4019;p80"/>
            <p:cNvSpPr/>
            <p:nvPr/>
          </p:nvSpPr>
          <p:spPr>
            <a:xfrm>
              <a:off x="1769425" y="6359363"/>
              <a:ext cx="500900" cy="472000"/>
            </a:xfrm>
            <a:custGeom>
              <a:avLst/>
              <a:gdLst/>
              <a:ahLst/>
              <a:cxnLst/>
              <a:rect l="l" t="t" r="r" b="b"/>
              <a:pathLst>
                <a:path w="20036" h="18880" extrusionOk="0">
                  <a:moveTo>
                    <a:pt x="7566" y="1"/>
                  </a:moveTo>
                  <a:cubicBezTo>
                    <a:pt x="3633" y="1"/>
                    <a:pt x="1" y="1999"/>
                    <a:pt x="188" y="9495"/>
                  </a:cubicBezTo>
                  <a:cubicBezTo>
                    <a:pt x="188" y="9495"/>
                    <a:pt x="96" y="13021"/>
                    <a:pt x="947" y="14784"/>
                  </a:cubicBezTo>
                  <a:cubicBezTo>
                    <a:pt x="1799" y="16517"/>
                    <a:pt x="4625" y="18462"/>
                    <a:pt x="8425" y="18827"/>
                  </a:cubicBezTo>
                  <a:cubicBezTo>
                    <a:pt x="8828" y="18862"/>
                    <a:pt x="9245" y="18880"/>
                    <a:pt x="9670" y="18880"/>
                  </a:cubicBezTo>
                  <a:cubicBezTo>
                    <a:pt x="13251" y="18880"/>
                    <a:pt x="17393" y="17625"/>
                    <a:pt x="18425" y="15179"/>
                  </a:cubicBezTo>
                  <a:cubicBezTo>
                    <a:pt x="19580" y="12413"/>
                    <a:pt x="20036" y="10529"/>
                    <a:pt x="19671" y="7732"/>
                  </a:cubicBezTo>
                  <a:cubicBezTo>
                    <a:pt x="19337" y="4906"/>
                    <a:pt x="19185" y="3659"/>
                    <a:pt x="16571" y="2413"/>
                  </a:cubicBezTo>
                  <a:cubicBezTo>
                    <a:pt x="15312" y="1806"/>
                    <a:pt x="11303" y="1"/>
                    <a:pt x="7566"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4020;p80"/>
            <p:cNvSpPr/>
            <p:nvPr/>
          </p:nvSpPr>
          <p:spPr>
            <a:xfrm>
              <a:off x="1998275" y="6596163"/>
              <a:ext cx="35725" cy="60700"/>
            </a:xfrm>
            <a:custGeom>
              <a:avLst/>
              <a:gdLst/>
              <a:ahLst/>
              <a:cxnLst/>
              <a:rect l="l" t="t" r="r" b="b"/>
              <a:pathLst>
                <a:path w="1429" h="2428" extrusionOk="0">
                  <a:moveTo>
                    <a:pt x="323" y="1"/>
                  </a:moveTo>
                  <a:cubicBezTo>
                    <a:pt x="312" y="1"/>
                    <a:pt x="304" y="8"/>
                    <a:pt x="304" y="23"/>
                  </a:cubicBezTo>
                  <a:cubicBezTo>
                    <a:pt x="213" y="327"/>
                    <a:pt x="183" y="662"/>
                    <a:pt x="122" y="966"/>
                  </a:cubicBezTo>
                  <a:cubicBezTo>
                    <a:pt x="61" y="1178"/>
                    <a:pt x="0" y="1422"/>
                    <a:pt x="122" y="1634"/>
                  </a:cubicBezTo>
                  <a:cubicBezTo>
                    <a:pt x="183" y="1786"/>
                    <a:pt x="335" y="1877"/>
                    <a:pt x="487" y="1877"/>
                  </a:cubicBezTo>
                  <a:cubicBezTo>
                    <a:pt x="578" y="1877"/>
                    <a:pt x="639" y="1817"/>
                    <a:pt x="699" y="1756"/>
                  </a:cubicBezTo>
                  <a:cubicBezTo>
                    <a:pt x="760" y="1756"/>
                    <a:pt x="791" y="1695"/>
                    <a:pt x="851" y="1695"/>
                  </a:cubicBezTo>
                  <a:cubicBezTo>
                    <a:pt x="892" y="1655"/>
                    <a:pt x="926" y="1634"/>
                    <a:pt x="953" y="1634"/>
                  </a:cubicBezTo>
                  <a:cubicBezTo>
                    <a:pt x="1007" y="1634"/>
                    <a:pt x="1034" y="1715"/>
                    <a:pt x="1034" y="1877"/>
                  </a:cubicBezTo>
                  <a:cubicBezTo>
                    <a:pt x="1186" y="2060"/>
                    <a:pt x="1125" y="2181"/>
                    <a:pt x="912" y="2242"/>
                  </a:cubicBezTo>
                  <a:cubicBezTo>
                    <a:pt x="800" y="2270"/>
                    <a:pt x="843" y="2428"/>
                    <a:pt x="922" y="2428"/>
                  </a:cubicBezTo>
                  <a:cubicBezTo>
                    <a:pt x="929" y="2428"/>
                    <a:pt x="936" y="2427"/>
                    <a:pt x="943" y="2425"/>
                  </a:cubicBezTo>
                  <a:cubicBezTo>
                    <a:pt x="1186" y="2333"/>
                    <a:pt x="1429" y="2121"/>
                    <a:pt x="1399" y="1817"/>
                  </a:cubicBezTo>
                  <a:cubicBezTo>
                    <a:pt x="1368" y="1604"/>
                    <a:pt x="1186" y="1452"/>
                    <a:pt x="973" y="1452"/>
                  </a:cubicBezTo>
                  <a:cubicBezTo>
                    <a:pt x="821" y="1452"/>
                    <a:pt x="760" y="1574"/>
                    <a:pt x="639" y="1634"/>
                  </a:cubicBezTo>
                  <a:cubicBezTo>
                    <a:pt x="562" y="1664"/>
                    <a:pt x="499" y="1677"/>
                    <a:pt x="447" y="1677"/>
                  </a:cubicBezTo>
                  <a:cubicBezTo>
                    <a:pt x="124" y="1677"/>
                    <a:pt x="217" y="1175"/>
                    <a:pt x="243" y="966"/>
                  </a:cubicBezTo>
                  <a:cubicBezTo>
                    <a:pt x="304" y="692"/>
                    <a:pt x="487" y="297"/>
                    <a:pt x="365" y="23"/>
                  </a:cubicBezTo>
                  <a:cubicBezTo>
                    <a:pt x="350" y="8"/>
                    <a:pt x="335" y="1"/>
                    <a:pt x="32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4021;p80"/>
            <p:cNvSpPr/>
            <p:nvPr/>
          </p:nvSpPr>
          <p:spPr>
            <a:xfrm>
              <a:off x="1977750" y="6662438"/>
              <a:ext cx="79050" cy="30125"/>
            </a:xfrm>
            <a:custGeom>
              <a:avLst/>
              <a:gdLst/>
              <a:ahLst/>
              <a:cxnLst/>
              <a:rect l="l" t="t" r="r" b="b"/>
              <a:pathLst>
                <a:path w="3162" h="1205" extrusionOk="0">
                  <a:moveTo>
                    <a:pt x="3048" y="0"/>
                  </a:moveTo>
                  <a:cubicBezTo>
                    <a:pt x="3005" y="0"/>
                    <a:pt x="2962" y="24"/>
                    <a:pt x="2949" y="78"/>
                  </a:cubicBezTo>
                  <a:cubicBezTo>
                    <a:pt x="2827" y="777"/>
                    <a:pt x="2189" y="1020"/>
                    <a:pt x="1551" y="1020"/>
                  </a:cubicBezTo>
                  <a:cubicBezTo>
                    <a:pt x="943" y="989"/>
                    <a:pt x="517" y="807"/>
                    <a:pt x="183" y="321"/>
                  </a:cubicBezTo>
                  <a:cubicBezTo>
                    <a:pt x="183" y="306"/>
                    <a:pt x="175" y="298"/>
                    <a:pt x="164" y="298"/>
                  </a:cubicBezTo>
                  <a:cubicBezTo>
                    <a:pt x="153" y="298"/>
                    <a:pt x="137" y="306"/>
                    <a:pt x="122" y="321"/>
                  </a:cubicBezTo>
                  <a:cubicBezTo>
                    <a:pt x="1" y="959"/>
                    <a:pt x="1125" y="1202"/>
                    <a:pt x="1551" y="1202"/>
                  </a:cubicBezTo>
                  <a:cubicBezTo>
                    <a:pt x="1584" y="1204"/>
                    <a:pt x="1616" y="1204"/>
                    <a:pt x="1649" y="1204"/>
                  </a:cubicBezTo>
                  <a:cubicBezTo>
                    <a:pt x="2350" y="1204"/>
                    <a:pt x="3075" y="892"/>
                    <a:pt x="3162" y="108"/>
                  </a:cubicBezTo>
                  <a:cubicBezTo>
                    <a:pt x="3162" y="40"/>
                    <a:pt x="3104" y="0"/>
                    <a:pt x="304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4022;p80"/>
            <p:cNvSpPr/>
            <p:nvPr/>
          </p:nvSpPr>
          <p:spPr>
            <a:xfrm>
              <a:off x="1849325" y="6556438"/>
              <a:ext cx="47150" cy="33225"/>
            </a:xfrm>
            <a:custGeom>
              <a:avLst/>
              <a:gdLst/>
              <a:ahLst/>
              <a:cxnLst/>
              <a:rect l="l" t="t" r="r" b="b"/>
              <a:pathLst>
                <a:path w="1886" h="1329" extrusionOk="0">
                  <a:moveTo>
                    <a:pt x="1719" y="0"/>
                  </a:moveTo>
                  <a:cubicBezTo>
                    <a:pt x="1081" y="0"/>
                    <a:pt x="149" y="625"/>
                    <a:pt x="1" y="1278"/>
                  </a:cubicBezTo>
                  <a:cubicBezTo>
                    <a:pt x="1" y="1314"/>
                    <a:pt x="22" y="1328"/>
                    <a:pt x="45" y="1328"/>
                  </a:cubicBezTo>
                  <a:cubicBezTo>
                    <a:pt x="62" y="1328"/>
                    <a:pt x="79" y="1321"/>
                    <a:pt x="92" y="1308"/>
                  </a:cubicBezTo>
                  <a:cubicBezTo>
                    <a:pt x="548" y="670"/>
                    <a:pt x="1034" y="336"/>
                    <a:pt x="1794" y="184"/>
                  </a:cubicBezTo>
                  <a:cubicBezTo>
                    <a:pt x="1885" y="153"/>
                    <a:pt x="1855" y="32"/>
                    <a:pt x="1764" y="1"/>
                  </a:cubicBezTo>
                  <a:cubicBezTo>
                    <a:pt x="1749" y="1"/>
                    <a:pt x="1734" y="0"/>
                    <a:pt x="171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4023;p80"/>
            <p:cNvSpPr/>
            <p:nvPr/>
          </p:nvSpPr>
          <p:spPr>
            <a:xfrm>
              <a:off x="2128975" y="6551263"/>
              <a:ext cx="51200" cy="22650"/>
            </a:xfrm>
            <a:custGeom>
              <a:avLst/>
              <a:gdLst/>
              <a:ahLst/>
              <a:cxnLst/>
              <a:rect l="l" t="t" r="r" b="b"/>
              <a:pathLst>
                <a:path w="2048" h="906" extrusionOk="0">
                  <a:moveTo>
                    <a:pt x="330" y="1"/>
                  </a:moveTo>
                  <a:cubicBezTo>
                    <a:pt x="237" y="1"/>
                    <a:pt x="146" y="9"/>
                    <a:pt x="61" y="26"/>
                  </a:cubicBezTo>
                  <a:cubicBezTo>
                    <a:pt x="0" y="26"/>
                    <a:pt x="0" y="117"/>
                    <a:pt x="61" y="117"/>
                  </a:cubicBezTo>
                  <a:cubicBezTo>
                    <a:pt x="699" y="300"/>
                    <a:pt x="1338" y="391"/>
                    <a:pt x="1794" y="877"/>
                  </a:cubicBezTo>
                  <a:cubicBezTo>
                    <a:pt x="1820" y="897"/>
                    <a:pt x="1848" y="905"/>
                    <a:pt x="1874" y="905"/>
                  </a:cubicBezTo>
                  <a:cubicBezTo>
                    <a:pt x="1970" y="905"/>
                    <a:pt x="2048" y="797"/>
                    <a:pt x="1976" y="725"/>
                  </a:cubicBezTo>
                  <a:cubicBezTo>
                    <a:pt x="1610" y="307"/>
                    <a:pt x="907" y="1"/>
                    <a:pt x="3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4024;p80"/>
            <p:cNvSpPr/>
            <p:nvPr/>
          </p:nvSpPr>
          <p:spPr>
            <a:xfrm>
              <a:off x="1842500" y="6671213"/>
              <a:ext cx="92725" cy="87400"/>
            </a:xfrm>
            <a:custGeom>
              <a:avLst/>
              <a:gdLst/>
              <a:ahLst/>
              <a:cxnLst/>
              <a:rect l="l" t="t" r="r" b="b"/>
              <a:pathLst>
                <a:path w="3709" h="3496" extrusionOk="0">
                  <a:moveTo>
                    <a:pt x="1854" y="0"/>
                  </a:moveTo>
                  <a:cubicBezTo>
                    <a:pt x="821" y="0"/>
                    <a:pt x="0" y="760"/>
                    <a:pt x="0" y="1733"/>
                  </a:cubicBezTo>
                  <a:cubicBezTo>
                    <a:pt x="0" y="2705"/>
                    <a:pt x="821" y="3496"/>
                    <a:pt x="1854" y="3496"/>
                  </a:cubicBezTo>
                  <a:cubicBezTo>
                    <a:pt x="2888" y="3496"/>
                    <a:pt x="3708" y="2705"/>
                    <a:pt x="3708" y="1733"/>
                  </a:cubicBezTo>
                  <a:cubicBezTo>
                    <a:pt x="3708" y="760"/>
                    <a:pt x="2888" y="0"/>
                    <a:pt x="185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4025;p80"/>
            <p:cNvSpPr/>
            <p:nvPr/>
          </p:nvSpPr>
          <p:spPr>
            <a:xfrm>
              <a:off x="2097050" y="6671213"/>
              <a:ext cx="92750" cy="87400"/>
            </a:xfrm>
            <a:custGeom>
              <a:avLst/>
              <a:gdLst/>
              <a:ahLst/>
              <a:cxnLst/>
              <a:rect l="l" t="t" r="r" b="b"/>
              <a:pathLst>
                <a:path w="3710" h="3496" extrusionOk="0">
                  <a:moveTo>
                    <a:pt x="1855" y="0"/>
                  </a:moveTo>
                  <a:cubicBezTo>
                    <a:pt x="821" y="0"/>
                    <a:pt x="1" y="760"/>
                    <a:pt x="1" y="1733"/>
                  </a:cubicBezTo>
                  <a:cubicBezTo>
                    <a:pt x="1" y="2705"/>
                    <a:pt x="821" y="3496"/>
                    <a:pt x="1855" y="3496"/>
                  </a:cubicBezTo>
                  <a:cubicBezTo>
                    <a:pt x="2888" y="3496"/>
                    <a:pt x="3709" y="2705"/>
                    <a:pt x="3709" y="1733"/>
                  </a:cubicBezTo>
                  <a:cubicBezTo>
                    <a:pt x="3709" y="760"/>
                    <a:pt x="2888" y="0"/>
                    <a:pt x="185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4026;p80"/>
            <p:cNvSpPr/>
            <p:nvPr/>
          </p:nvSpPr>
          <p:spPr>
            <a:xfrm>
              <a:off x="2007400" y="6699938"/>
              <a:ext cx="27175" cy="6725"/>
            </a:xfrm>
            <a:custGeom>
              <a:avLst/>
              <a:gdLst/>
              <a:ahLst/>
              <a:cxnLst/>
              <a:rect l="l" t="t" r="r" b="b"/>
              <a:pathLst>
                <a:path w="1087" h="269" extrusionOk="0">
                  <a:moveTo>
                    <a:pt x="1007" y="0"/>
                  </a:moveTo>
                  <a:cubicBezTo>
                    <a:pt x="997" y="0"/>
                    <a:pt x="985" y="2"/>
                    <a:pt x="973" y="6"/>
                  </a:cubicBezTo>
                  <a:cubicBezTo>
                    <a:pt x="810" y="88"/>
                    <a:pt x="664" y="117"/>
                    <a:pt x="512" y="117"/>
                  </a:cubicBezTo>
                  <a:cubicBezTo>
                    <a:pt x="382" y="117"/>
                    <a:pt x="246" y="95"/>
                    <a:pt x="91" y="67"/>
                  </a:cubicBezTo>
                  <a:cubicBezTo>
                    <a:pt x="61" y="67"/>
                    <a:pt x="0" y="158"/>
                    <a:pt x="61" y="158"/>
                  </a:cubicBezTo>
                  <a:cubicBezTo>
                    <a:pt x="206" y="231"/>
                    <a:pt x="372" y="269"/>
                    <a:pt x="535" y="269"/>
                  </a:cubicBezTo>
                  <a:cubicBezTo>
                    <a:pt x="714" y="269"/>
                    <a:pt x="891" y="223"/>
                    <a:pt x="1034" y="128"/>
                  </a:cubicBezTo>
                  <a:cubicBezTo>
                    <a:pt x="1086" y="75"/>
                    <a:pt x="1071" y="0"/>
                    <a:pt x="100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4027;p80"/>
            <p:cNvSpPr/>
            <p:nvPr/>
          </p:nvSpPr>
          <p:spPr>
            <a:xfrm>
              <a:off x="1907850" y="6601288"/>
              <a:ext cx="29650" cy="35750"/>
            </a:xfrm>
            <a:custGeom>
              <a:avLst/>
              <a:gdLst/>
              <a:ahLst/>
              <a:cxnLst/>
              <a:rect l="l" t="t" r="r" b="b"/>
              <a:pathLst>
                <a:path w="1186" h="1430" extrusionOk="0">
                  <a:moveTo>
                    <a:pt x="578" y="1"/>
                  </a:moveTo>
                  <a:cubicBezTo>
                    <a:pt x="243" y="31"/>
                    <a:pt x="0" y="335"/>
                    <a:pt x="0" y="730"/>
                  </a:cubicBezTo>
                  <a:cubicBezTo>
                    <a:pt x="0" y="1125"/>
                    <a:pt x="274" y="1429"/>
                    <a:pt x="608" y="1429"/>
                  </a:cubicBezTo>
                  <a:cubicBezTo>
                    <a:pt x="943" y="1399"/>
                    <a:pt x="1186" y="1095"/>
                    <a:pt x="1186" y="700"/>
                  </a:cubicBezTo>
                  <a:cubicBezTo>
                    <a:pt x="1155" y="305"/>
                    <a:pt x="882" y="1"/>
                    <a:pt x="57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4028;p80"/>
            <p:cNvSpPr/>
            <p:nvPr/>
          </p:nvSpPr>
          <p:spPr>
            <a:xfrm>
              <a:off x="2090225" y="6595963"/>
              <a:ext cx="29650" cy="35750"/>
            </a:xfrm>
            <a:custGeom>
              <a:avLst/>
              <a:gdLst/>
              <a:ahLst/>
              <a:cxnLst/>
              <a:rect l="l" t="t" r="r" b="b"/>
              <a:pathLst>
                <a:path w="1186" h="1430" extrusionOk="0">
                  <a:moveTo>
                    <a:pt x="578" y="1"/>
                  </a:moveTo>
                  <a:cubicBezTo>
                    <a:pt x="243" y="1"/>
                    <a:pt x="0" y="335"/>
                    <a:pt x="0" y="730"/>
                  </a:cubicBezTo>
                  <a:cubicBezTo>
                    <a:pt x="31" y="1126"/>
                    <a:pt x="274" y="1430"/>
                    <a:pt x="608" y="1430"/>
                  </a:cubicBezTo>
                  <a:cubicBezTo>
                    <a:pt x="942" y="1399"/>
                    <a:pt x="1186" y="1095"/>
                    <a:pt x="1186" y="700"/>
                  </a:cubicBezTo>
                  <a:cubicBezTo>
                    <a:pt x="1155" y="305"/>
                    <a:pt x="912" y="1"/>
                    <a:pt x="57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4029;p80"/>
            <p:cNvSpPr/>
            <p:nvPr/>
          </p:nvSpPr>
          <p:spPr>
            <a:xfrm>
              <a:off x="1860725" y="6680313"/>
              <a:ext cx="8400" cy="9900"/>
            </a:xfrm>
            <a:custGeom>
              <a:avLst/>
              <a:gdLst/>
              <a:ahLst/>
              <a:cxnLst/>
              <a:rect l="l" t="t" r="r" b="b"/>
              <a:pathLst>
                <a:path w="336" h="396" extrusionOk="0">
                  <a:moveTo>
                    <a:pt x="183" y="1"/>
                  </a:moveTo>
                  <a:cubicBezTo>
                    <a:pt x="61" y="1"/>
                    <a:pt x="1" y="92"/>
                    <a:pt x="1" y="183"/>
                  </a:cubicBezTo>
                  <a:cubicBezTo>
                    <a:pt x="1" y="305"/>
                    <a:pt x="61" y="396"/>
                    <a:pt x="183" y="396"/>
                  </a:cubicBezTo>
                  <a:cubicBezTo>
                    <a:pt x="274" y="396"/>
                    <a:pt x="335" y="305"/>
                    <a:pt x="335" y="183"/>
                  </a:cubicBezTo>
                  <a:cubicBezTo>
                    <a:pt x="33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4030;p80"/>
            <p:cNvSpPr/>
            <p:nvPr/>
          </p:nvSpPr>
          <p:spPr>
            <a:xfrm>
              <a:off x="1891875" y="6709188"/>
              <a:ext cx="9150" cy="10675"/>
            </a:xfrm>
            <a:custGeom>
              <a:avLst/>
              <a:gdLst/>
              <a:ahLst/>
              <a:cxnLst/>
              <a:rect l="l" t="t" r="r" b="b"/>
              <a:pathLst>
                <a:path w="366" h="427" extrusionOk="0">
                  <a:moveTo>
                    <a:pt x="183" y="1"/>
                  </a:moveTo>
                  <a:cubicBezTo>
                    <a:pt x="62" y="1"/>
                    <a:pt x="1" y="92"/>
                    <a:pt x="1" y="214"/>
                  </a:cubicBezTo>
                  <a:cubicBezTo>
                    <a:pt x="1" y="335"/>
                    <a:pt x="62" y="426"/>
                    <a:pt x="183" y="426"/>
                  </a:cubicBezTo>
                  <a:cubicBezTo>
                    <a:pt x="274" y="426"/>
                    <a:pt x="366" y="335"/>
                    <a:pt x="366" y="214"/>
                  </a:cubicBezTo>
                  <a:cubicBezTo>
                    <a:pt x="366"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4031;p80"/>
            <p:cNvSpPr/>
            <p:nvPr/>
          </p:nvSpPr>
          <p:spPr>
            <a:xfrm>
              <a:off x="1853900" y="6729713"/>
              <a:ext cx="9125" cy="9900"/>
            </a:xfrm>
            <a:custGeom>
              <a:avLst/>
              <a:gdLst/>
              <a:ahLst/>
              <a:cxnLst/>
              <a:rect l="l" t="t" r="r" b="b"/>
              <a:pathLst>
                <a:path w="365"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4032;p80"/>
            <p:cNvSpPr/>
            <p:nvPr/>
          </p:nvSpPr>
          <p:spPr>
            <a:xfrm>
              <a:off x="1913925" y="6672713"/>
              <a:ext cx="9150" cy="9925"/>
            </a:xfrm>
            <a:custGeom>
              <a:avLst/>
              <a:gdLst/>
              <a:ahLst/>
              <a:cxnLst/>
              <a:rect l="l" t="t" r="r" b="b"/>
              <a:pathLst>
                <a:path w="366" h="397" extrusionOk="0">
                  <a:moveTo>
                    <a:pt x="183" y="1"/>
                  </a:moveTo>
                  <a:cubicBezTo>
                    <a:pt x="92" y="1"/>
                    <a:pt x="0" y="92"/>
                    <a:pt x="0" y="214"/>
                  </a:cubicBezTo>
                  <a:cubicBezTo>
                    <a:pt x="0" y="305"/>
                    <a:pt x="92" y="396"/>
                    <a:pt x="183" y="396"/>
                  </a:cubicBezTo>
                  <a:cubicBezTo>
                    <a:pt x="274" y="396"/>
                    <a:pt x="365" y="305"/>
                    <a:pt x="365" y="214"/>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4033;p80"/>
            <p:cNvSpPr/>
            <p:nvPr/>
          </p:nvSpPr>
          <p:spPr>
            <a:xfrm>
              <a:off x="1940525" y="6719838"/>
              <a:ext cx="9125" cy="9900"/>
            </a:xfrm>
            <a:custGeom>
              <a:avLst/>
              <a:gdLst/>
              <a:ahLst/>
              <a:cxnLst/>
              <a:rect l="l" t="t" r="r" b="b"/>
              <a:pathLst>
                <a:path w="365" h="396" extrusionOk="0">
                  <a:moveTo>
                    <a:pt x="183" y="0"/>
                  </a:moveTo>
                  <a:cubicBezTo>
                    <a:pt x="91" y="0"/>
                    <a:pt x="0" y="92"/>
                    <a:pt x="0" y="213"/>
                  </a:cubicBezTo>
                  <a:cubicBezTo>
                    <a:pt x="0" y="304"/>
                    <a:pt x="91" y="396"/>
                    <a:pt x="183" y="396"/>
                  </a:cubicBezTo>
                  <a:cubicBezTo>
                    <a:pt x="274" y="396"/>
                    <a:pt x="365" y="304"/>
                    <a:pt x="365" y="213"/>
                  </a:cubicBezTo>
                  <a:cubicBezTo>
                    <a:pt x="365" y="92"/>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4034;p80"/>
            <p:cNvSpPr/>
            <p:nvPr/>
          </p:nvSpPr>
          <p:spPr>
            <a:xfrm>
              <a:off x="2092500" y="6680313"/>
              <a:ext cx="9150" cy="9900"/>
            </a:xfrm>
            <a:custGeom>
              <a:avLst/>
              <a:gdLst/>
              <a:ahLst/>
              <a:cxnLst/>
              <a:rect l="l" t="t" r="r" b="b"/>
              <a:pathLst>
                <a:path w="366"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4035;p80"/>
            <p:cNvSpPr/>
            <p:nvPr/>
          </p:nvSpPr>
          <p:spPr>
            <a:xfrm>
              <a:off x="2110725" y="6729713"/>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4036;p80"/>
            <p:cNvSpPr/>
            <p:nvPr/>
          </p:nvSpPr>
          <p:spPr>
            <a:xfrm>
              <a:off x="2148725" y="6682613"/>
              <a:ext cx="9150" cy="10650"/>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4037;p80"/>
            <p:cNvSpPr/>
            <p:nvPr/>
          </p:nvSpPr>
          <p:spPr>
            <a:xfrm>
              <a:off x="2176075" y="6719838"/>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274" y="396"/>
                    <a:pt x="366" y="304"/>
                    <a:pt x="366" y="213"/>
                  </a:cubicBezTo>
                  <a:cubicBezTo>
                    <a:pt x="366" y="92"/>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4038;p80"/>
            <p:cNvSpPr/>
            <p:nvPr/>
          </p:nvSpPr>
          <p:spPr>
            <a:xfrm>
              <a:off x="2138850" y="6714513"/>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4039;p80"/>
            <p:cNvSpPr/>
            <p:nvPr/>
          </p:nvSpPr>
          <p:spPr>
            <a:xfrm>
              <a:off x="1815125" y="6333063"/>
              <a:ext cx="207475" cy="230250"/>
            </a:xfrm>
            <a:custGeom>
              <a:avLst/>
              <a:gdLst/>
              <a:ahLst/>
              <a:cxnLst/>
              <a:rect l="l" t="t" r="r" b="b"/>
              <a:pathLst>
                <a:path w="8299" h="9210" extrusionOk="0">
                  <a:moveTo>
                    <a:pt x="8299" y="0"/>
                  </a:moveTo>
                  <a:lnTo>
                    <a:pt x="8299" y="0"/>
                  </a:lnTo>
                  <a:cubicBezTo>
                    <a:pt x="7326" y="91"/>
                    <a:pt x="6262" y="122"/>
                    <a:pt x="5138" y="122"/>
                  </a:cubicBezTo>
                  <a:cubicBezTo>
                    <a:pt x="2767" y="2614"/>
                    <a:pt x="943" y="5593"/>
                    <a:pt x="1" y="8906"/>
                  </a:cubicBezTo>
                  <a:lnTo>
                    <a:pt x="62" y="9210"/>
                  </a:lnTo>
                  <a:cubicBezTo>
                    <a:pt x="62" y="9210"/>
                    <a:pt x="1399" y="8967"/>
                    <a:pt x="3132" y="8298"/>
                  </a:cubicBezTo>
                  <a:cubicBezTo>
                    <a:pt x="3375" y="8207"/>
                    <a:pt x="3588" y="8116"/>
                    <a:pt x="3800" y="7994"/>
                  </a:cubicBezTo>
                  <a:cubicBezTo>
                    <a:pt x="4530" y="5076"/>
                    <a:pt x="6293" y="2432"/>
                    <a:pt x="8299"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4040;p80"/>
            <p:cNvSpPr/>
            <p:nvPr/>
          </p:nvSpPr>
          <p:spPr>
            <a:xfrm>
              <a:off x="1910125" y="6283988"/>
              <a:ext cx="417975" cy="321900"/>
            </a:xfrm>
            <a:custGeom>
              <a:avLst/>
              <a:gdLst/>
              <a:ahLst/>
              <a:cxnLst/>
              <a:rect l="l" t="t" r="r" b="b"/>
              <a:pathLst>
                <a:path w="16719" h="12876" extrusionOk="0">
                  <a:moveTo>
                    <a:pt x="7596" y="1"/>
                  </a:moveTo>
                  <a:cubicBezTo>
                    <a:pt x="7501" y="1"/>
                    <a:pt x="7410" y="25"/>
                    <a:pt x="7326" y="79"/>
                  </a:cubicBezTo>
                  <a:cubicBezTo>
                    <a:pt x="6536" y="565"/>
                    <a:pt x="7691" y="1264"/>
                    <a:pt x="7691" y="1264"/>
                  </a:cubicBezTo>
                  <a:cubicBezTo>
                    <a:pt x="6809" y="1629"/>
                    <a:pt x="5715" y="1842"/>
                    <a:pt x="4499" y="1963"/>
                  </a:cubicBezTo>
                  <a:cubicBezTo>
                    <a:pt x="2493" y="4425"/>
                    <a:pt x="730" y="7039"/>
                    <a:pt x="0" y="9957"/>
                  </a:cubicBezTo>
                  <a:cubicBezTo>
                    <a:pt x="1490" y="9197"/>
                    <a:pt x="2857" y="7951"/>
                    <a:pt x="2858" y="7951"/>
                  </a:cubicBezTo>
                  <a:lnTo>
                    <a:pt x="2858" y="7951"/>
                  </a:lnTo>
                  <a:cubicBezTo>
                    <a:pt x="2128" y="8893"/>
                    <a:pt x="1855" y="9440"/>
                    <a:pt x="1855" y="9440"/>
                  </a:cubicBezTo>
                  <a:cubicBezTo>
                    <a:pt x="4560" y="9440"/>
                    <a:pt x="7873" y="6431"/>
                    <a:pt x="7873" y="6431"/>
                  </a:cubicBezTo>
                  <a:cubicBezTo>
                    <a:pt x="7873" y="6431"/>
                    <a:pt x="9324" y="9807"/>
                    <a:pt x="9712" y="9807"/>
                  </a:cubicBezTo>
                  <a:cubicBezTo>
                    <a:pt x="9717" y="9807"/>
                    <a:pt x="9722" y="9806"/>
                    <a:pt x="9727" y="9805"/>
                  </a:cubicBezTo>
                  <a:cubicBezTo>
                    <a:pt x="10061" y="9714"/>
                    <a:pt x="9940" y="8498"/>
                    <a:pt x="9940" y="8498"/>
                  </a:cubicBezTo>
                  <a:cubicBezTo>
                    <a:pt x="9940" y="8498"/>
                    <a:pt x="9970" y="8407"/>
                    <a:pt x="10001" y="8346"/>
                  </a:cubicBezTo>
                  <a:lnTo>
                    <a:pt x="10001" y="8346"/>
                  </a:lnTo>
                  <a:cubicBezTo>
                    <a:pt x="9941" y="8494"/>
                    <a:pt x="11178" y="11118"/>
                    <a:pt x="11384" y="11118"/>
                  </a:cubicBezTo>
                  <a:cubicBezTo>
                    <a:pt x="11390" y="11118"/>
                    <a:pt x="11395" y="11116"/>
                    <a:pt x="11399" y="11112"/>
                  </a:cubicBezTo>
                  <a:cubicBezTo>
                    <a:pt x="11581" y="10930"/>
                    <a:pt x="11672" y="10261"/>
                    <a:pt x="11672" y="10261"/>
                  </a:cubicBezTo>
                  <a:cubicBezTo>
                    <a:pt x="12645" y="12419"/>
                    <a:pt x="14165" y="12875"/>
                    <a:pt x="14165" y="12875"/>
                  </a:cubicBezTo>
                  <a:lnTo>
                    <a:pt x="14773" y="11872"/>
                  </a:lnTo>
                  <a:cubicBezTo>
                    <a:pt x="16718" y="8407"/>
                    <a:pt x="15685" y="5489"/>
                    <a:pt x="13223" y="3270"/>
                  </a:cubicBezTo>
                  <a:cubicBezTo>
                    <a:pt x="12402" y="2510"/>
                    <a:pt x="10335" y="2358"/>
                    <a:pt x="10335" y="2358"/>
                  </a:cubicBezTo>
                  <a:cubicBezTo>
                    <a:pt x="10335" y="2358"/>
                    <a:pt x="12493" y="565"/>
                    <a:pt x="11429" y="231"/>
                  </a:cubicBezTo>
                  <a:cubicBezTo>
                    <a:pt x="11334" y="200"/>
                    <a:pt x="11238" y="186"/>
                    <a:pt x="11143" y="186"/>
                  </a:cubicBezTo>
                  <a:cubicBezTo>
                    <a:pt x="10214" y="186"/>
                    <a:pt x="9362" y="1538"/>
                    <a:pt x="9362" y="1538"/>
                  </a:cubicBezTo>
                  <a:cubicBezTo>
                    <a:pt x="9362" y="1538"/>
                    <a:pt x="8354" y="1"/>
                    <a:pt x="7596"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4041;p80"/>
            <p:cNvSpPr/>
            <p:nvPr/>
          </p:nvSpPr>
          <p:spPr>
            <a:xfrm>
              <a:off x="1696600" y="6336038"/>
              <a:ext cx="246975" cy="272125"/>
            </a:xfrm>
            <a:custGeom>
              <a:avLst/>
              <a:gdLst/>
              <a:ahLst/>
              <a:cxnLst/>
              <a:rect l="l" t="t" r="r" b="b"/>
              <a:pathLst>
                <a:path w="9879" h="10885" extrusionOk="0">
                  <a:moveTo>
                    <a:pt x="8151" y="1"/>
                  </a:moveTo>
                  <a:cubicBezTo>
                    <a:pt x="5142" y="1"/>
                    <a:pt x="2615" y="1305"/>
                    <a:pt x="1338" y="5048"/>
                  </a:cubicBezTo>
                  <a:cubicBezTo>
                    <a:pt x="0" y="8878"/>
                    <a:pt x="3101" y="10884"/>
                    <a:pt x="3101" y="10884"/>
                  </a:cubicBezTo>
                  <a:cubicBezTo>
                    <a:pt x="3921" y="10884"/>
                    <a:pt x="4438" y="7571"/>
                    <a:pt x="4438" y="7571"/>
                  </a:cubicBezTo>
                  <a:lnTo>
                    <a:pt x="4742" y="8787"/>
                  </a:lnTo>
                  <a:cubicBezTo>
                    <a:pt x="5684" y="5474"/>
                    <a:pt x="7508" y="2495"/>
                    <a:pt x="9879" y="3"/>
                  </a:cubicBezTo>
                  <a:lnTo>
                    <a:pt x="8359" y="3"/>
                  </a:lnTo>
                  <a:cubicBezTo>
                    <a:pt x="8289" y="1"/>
                    <a:pt x="8220" y="1"/>
                    <a:pt x="8151"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4042;p80"/>
            <p:cNvSpPr/>
            <p:nvPr/>
          </p:nvSpPr>
          <p:spPr>
            <a:xfrm>
              <a:off x="2112250" y="6892738"/>
              <a:ext cx="112500" cy="400850"/>
            </a:xfrm>
            <a:custGeom>
              <a:avLst/>
              <a:gdLst/>
              <a:ahLst/>
              <a:cxnLst/>
              <a:rect l="l" t="t" r="r" b="b"/>
              <a:pathLst>
                <a:path w="4500" h="16034" extrusionOk="0">
                  <a:moveTo>
                    <a:pt x="1061" y="1"/>
                  </a:moveTo>
                  <a:cubicBezTo>
                    <a:pt x="897" y="1"/>
                    <a:pt x="745" y="15"/>
                    <a:pt x="609" y="45"/>
                  </a:cubicBezTo>
                  <a:cubicBezTo>
                    <a:pt x="396" y="1382"/>
                    <a:pt x="1" y="4361"/>
                    <a:pt x="365" y="6732"/>
                  </a:cubicBezTo>
                  <a:cubicBezTo>
                    <a:pt x="1125" y="11687"/>
                    <a:pt x="1976" y="13480"/>
                    <a:pt x="4469" y="16033"/>
                  </a:cubicBezTo>
                  <a:cubicBezTo>
                    <a:pt x="4499" y="14665"/>
                    <a:pt x="4104" y="10805"/>
                    <a:pt x="4104" y="10805"/>
                  </a:cubicBezTo>
                  <a:cubicBezTo>
                    <a:pt x="4104" y="10805"/>
                    <a:pt x="3618" y="7796"/>
                    <a:pt x="3314" y="5851"/>
                  </a:cubicBezTo>
                  <a:cubicBezTo>
                    <a:pt x="3010" y="3936"/>
                    <a:pt x="3557" y="714"/>
                    <a:pt x="3557" y="714"/>
                  </a:cubicBezTo>
                  <a:cubicBezTo>
                    <a:pt x="2627" y="249"/>
                    <a:pt x="1737" y="1"/>
                    <a:pt x="106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4043;p80"/>
            <p:cNvSpPr/>
            <p:nvPr/>
          </p:nvSpPr>
          <p:spPr>
            <a:xfrm>
              <a:off x="2085650" y="6893863"/>
              <a:ext cx="138325" cy="418700"/>
            </a:xfrm>
            <a:custGeom>
              <a:avLst/>
              <a:gdLst/>
              <a:ahLst/>
              <a:cxnLst/>
              <a:rect l="l" t="t" r="r" b="b"/>
              <a:pathLst>
                <a:path w="5533" h="16748" extrusionOk="0">
                  <a:moveTo>
                    <a:pt x="1673" y="0"/>
                  </a:moveTo>
                  <a:cubicBezTo>
                    <a:pt x="1308" y="91"/>
                    <a:pt x="1034" y="274"/>
                    <a:pt x="973" y="578"/>
                  </a:cubicBezTo>
                  <a:cubicBezTo>
                    <a:pt x="761" y="1429"/>
                    <a:pt x="1" y="4803"/>
                    <a:pt x="1277" y="9392"/>
                  </a:cubicBezTo>
                  <a:cubicBezTo>
                    <a:pt x="2554" y="13952"/>
                    <a:pt x="5381" y="16748"/>
                    <a:pt x="5381" y="16748"/>
                  </a:cubicBezTo>
                  <a:cubicBezTo>
                    <a:pt x="5472" y="16596"/>
                    <a:pt x="5533" y="16322"/>
                    <a:pt x="5533" y="15988"/>
                  </a:cubicBezTo>
                  <a:cubicBezTo>
                    <a:pt x="3040" y="13435"/>
                    <a:pt x="2189" y="11642"/>
                    <a:pt x="1429" y="6687"/>
                  </a:cubicBezTo>
                  <a:cubicBezTo>
                    <a:pt x="1065" y="4316"/>
                    <a:pt x="1460" y="1337"/>
                    <a:pt x="1673"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4044;p80"/>
            <p:cNvSpPr/>
            <p:nvPr/>
          </p:nvSpPr>
          <p:spPr>
            <a:xfrm>
              <a:off x="1844000" y="6896713"/>
              <a:ext cx="117050" cy="405225"/>
            </a:xfrm>
            <a:custGeom>
              <a:avLst/>
              <a:gdLst/>
              <a:ahLst/>
              <a:cxnLst/>
              <a:rect l="l" t="t" r="r" b="b"/>
              <a:pathLst>
                <a:path w="4682" h="16209" extrusionOk="0">
                  <a:moveTo>
                    <a:pt x="3665" y="0"/>
                  </a:moveTo>
                  <a:cubicBezTo>
                    <a:pt x="2999" y="0"/>
                    <a:pt x="2147" y="211"/>
                    <a:pt x="1278" y="646"/>
                  </a:cubicBezTo>
                  <a:cubicBezTo>
                    <a:pt x="1278" y="646"/>
                    <a:pt x="1703" y="3868"/>
                    <a:pt x="1338" y="5783"/>
                  </a:cubicBezTo>
                  <a:cubicBezTo>
                    <a:pt x="974" y="7667"/>
                    <a:pt x="366" y="10281"/>
                    <a:pt x="366" y="10281"/>
                  </a:cubicBezTo>
                  <a:cubicBezTo>
                    <a:pt x="366" y="10281"/>
                    <a:pt x="31" y="14871"/>
                    <a:pt x="1" y="16208"/>
                  </a:cubicBezTo>
                  <a:cubicBezTo>
                    <a:pt x="2554" y="13746"/>
                    <a:pt x="3314" y="11680"/>
                    <a:pt x="4256" y="6725"/>
                  </a:cubicBezTo>
                  <a:cubicBezTo>
                    <a:pt x="4682" y="4385"/>
                    <a:pt x="4408" y="1406"/>
                    <a:pt x="4256" y="68"/>
                  </a:cubicBezTo>
                  <a:cubicBezTo>
                    <a:pt x="4083" y="23"/>
                    <a:pt x="3884" y="0"/>
                    <a:pt x="3665"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4045;p80"/>
            <p:cNvSpPr/>
            <p:nvPr/>
          </p:nvSpPr>
          <p:spPr>
            <a:xfrm>
              <a:off x="1844000" y="6898413"/>
              <a:ext cx="143650" cy="422525"/>
            </a:xfrm>
            <a:custGeom>
              <a:avLst/>
              <a:gdLst/>
              <a:ahLst/>
              <a:cxnLst/>
              <a:rect l="l" t="t" r="r" b="b"/>
              <a:pathLst>
                <a:path w="5746" h="16901" extrusionOk="0">
                  <a:moveTo>
                    <a:pt x="4256" y="0"/>
                  </a:moveTo>
                  <a:cubicBezTo>
                    <a:pt x="4408" y="1338"/>
                    <a:pt x="4682" y="4317"/>
                    <a:pt x="4256" y="6687"/>
                  </a:cubicBezTo>
                  <a:cubicBezTo>
                    <a:pt x="3314" y="11612"/>
                    <a:pt x="2585" y="13678"/>
                    <a:pt x="1" y="16171"/>
                  </a:cubicBezTo>
                  <a:cubicBezTo>
                    <a:pt x="1" y="16505"/>
                    <a:pt x="31" y="16748"/>
                    <a:pt x="123" y="16900"/>
                  </a:cubicBezTo>
                  <a:cubicBezTo>
                    <a:pt x="123" y="16900"/>
                    <a:pt x="2889" y="13922"/>
                    <a:pt x="4317" y="9393"/>
                  </a:cubicBezTo>
                  <a:cubicBezTo>
                    <a:pt x="5746" y="4864"/>
                    <a:pt x="5107" y="1429"/>
                    <a:pt x="4925" y="578"/>
                  </a:cubicBezTo>
                  <a:cubicBezTo>
                    <a:pt x="4864" y="274"/>
                    <a:pt x="4621" y="92"/>
                    <a:pt x="4256"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4046;p80"/>
            <p:cNvSpPr/>
            <p:nvPr/>
          </p:nvSpPr>
          <p:spPr>
            <a:xfrm>
              <a:off x="1608450" y="6912088"/>
              <a:ext cx="325250" cy="420950"/>
            </a:xfrm>
            <a:custGeom>
              <a:avLst/>
              <a:gdLst/>
              <a:ahLst/>
              <a:cxnLst/>
              <a:rect l="l" t="t" r="r" b="b"/>
              <a:pathLst>
                <a:path w="13010" h="16838" extrusionOk="0">
                  <a:moveTo>
                    <a:pt x="10700" y="1"/>
                  </a:moveTo>
                  <a:cubicBezTo>
                    <a:pt x="10700" y="1"/>
                    <a:pt x="5168" y="3891"/>
                    <a:pt x="3040" y="6140"/>
                  </a:cubicBezTo>
                  <a:cubicBezTo>
                    <a:pt x="943" y="8420"/>
                    <a:pt x="0" y="11976"/>
                    <a:pt x="3040" y="13466"/>
                  </a:cubicBezTo>
                  <a:cubicBezTo>
                    <a:pt x="5259" y="14530"/>
                    <a:pt x="7356" y="15502"/>
                    <a:pt x="8329" y="15958"/>
                  </a:cubicBezTo>
                  <a:cubicBezTo>
                    <a:pt x="8481" y="16049"/>
                    <a:pt x="8633" y="16110"/>
                    <a:pt x="8724" y="16141"/>
                  </a:cubicBezTo>
                  <a:lnTo>
                    <a:pt x="8754" y="16141"/>
                  </a:lnTo>
                  <a:cubicBezTo>
                    <a:pt x="9413" y="16394"/>
                    <a:pt x="10705" y="16837"/>
                    <a:pt x="11469" y="16837"/>
                  </a:cubicBezTo>
                  <a:cubicBezTo>
                    <a:pt x="11622" y="16837"/>
                    <a:pt x="11753" y="16819"/>
                    <a:pt x="11855" y="16779"/>
                  </a:cubicBezTo>
                  <a:cubicBezTo>
                    <a:pt x="12675" y="16475"/>
                    <a:pt x="11125" y="15715"/>
                    <a:pt x="11125" y="15715"/>
                  </a:cubicBezTo>
                  <a:lnTo>
                    <a:pt x="11125" y="15715"/>
                  </a:lnTo>
                  <a:cubicBezTo>
                    <a:pt x="11125" y="15715"/>
                    <a:pt x="11384" y="15791"/>
                    <a:pt x="11691" y="15791"/>
                  </a:cubicBezTo>
                  <a:cubicBezTo>
                    <a:pt x="11999" y="15791"/>
                    <a:pt x="12356" y="15715"/>
                    <a:pt x="12554" y="15411"/>
                  </a:cubicBezTo>
                  <a:cubicBezTo>
                    <a:pt x="12949" y="14803"/>
                    <a:pt x="11490" y="14590"/>
                    <a:pt x="11490" y="14590"/>
                  </a:cubicBezTo>
                  <a:cubicBezTo>
                    <a:pt x="11490" y="14590"/>
                    <a:pt x="12432" y="14408"/>
                    <a:pt x="12706" y="13952"/>
                  </a:cubicBezTo>
                  <a:cubicBezTo>
                    <a:pt x="13010" y="13496"/>
                    <a:pt x="11125" y="12797"/>
                    <a:pt x="11125" y="12797"/>
                  </a:cubicBezTo>
                  <a:cubicBezTo>
                    <a:pt x="11125" y="12797"/>
                    <a:pt x="11855" y="11642"/>
                    <a:pt x="11490" y="11429"/>
                  </a:cubicBezTo>
                  <a:cubicBezTo>
                    <a:pt x="11460" y="11412"/>
                    <a:pt x="11424" y="11404"/>
                    <a:pt x="11384" y="11404"/>
                  </a:cubicBezTo>
                  <a:cubicBezTo>
                    <a:pt x="10938" y="11404"/>
                    <a:pt x="9940" y="12402"/>
                    <a:pt x="9940" y="12402"/>
                  </a:cubicBezTo>
                  <a:cubicBezTo>
                    <a:pt x="9362" y="12068"/>
                    <a:pt x="5836" y="11125"/>
                    <a:pt x="6596" y="10274"/>
                  </a:cubicBezTo>
                  <a:cubicBezTo>
                    <a:pt x="7386" y="9423"/>
                    <a:pt x="10760" y="6779"/>
                    <a:pt x="10760" y="6779"/>
                  </a:cubicBezTo>
                  <a:cubicBezTo>
                    <a:pt x="10760" y="6779"/>
                    <a:pt x="11368" y="2098"/>
                    <a:pt x="1070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4047;p80"/>
            <p:cNvSpPr/>
            <p:nvPr/>
          </p:nvSpPr>
          <p:spPr>
            <a:xfrm>
              <a:off x="2141125" y="6912088"/>
              <a:ext cx="325275" cy="420950"/>
            </a:xfrm>
            <a:custGeom>
              <a:avLst/>
              <a:gdLst/>
              <a:ahLst/>
              <a:cxnLst/>
              <a:rect l="l" t="t" r="r" b="b"/>
              <a:pathLst>
                <a:path w="13011" h="16838" extrusionOk="0">
                  <a:moveTo>
                    <a:pt x="2311" y="1"/>
                  </a:moveTo>
                  <a:cubicBezTo>
                    <a:pt x="1642" y="2098"/>
                    <a:pt x="2250" y="6779"/>
                    <a:pt x="2250" y="6779"/>
                  </a:cubicBezTo>
                  <a:cubicBezTo>
                    <a:pt x="2250" y="6779"/>
                    <a:pt x="5624" y="9423"/>
                    <a:pt x="6384" y="10274"/>
                  </a:cubicBezTo>
                  <a:cubicBezTo>
                    <a:pt x="7174" y="11125"/>
                    <a:pt x="3618" y="12068"/>
                    <a:pt x="3071" y="12402"/>
                  </a:cubicBezTo>
                  <a:cubicBezTo>
                    <a:pt x="3071" y="12402"/>
                    <a:pt x="2047" y="11404"/>
                    <a:pt x="1620" y="11404"/>
                  </a:cubicBezTo>
                  <a:cubicBezTo>
                    <a:pt x="1582" y="11404"/>
                    <a:pt x="1548" y="11412"/>
                    <a:pt x="1521" y="11429"/>
                  </a:cubicBezTo>
                  <a:cubicBezTo>
                    <a:pt x="1156" y="11642"/>
                    <a:pt x="1885" y="12797"/>
                    <a:pt x="1885" y="12797"/>
                  </a:cubicBezTo>
                  <a:cubicBezTo>
                    <a:pt x="1885" y="12797"/>
                    <a:pt x="1" y="13496"/>
                    <a:pt x="305" y="13952"/>
                  </a:cubicBezTo>
                  <a:cubicBezTo>
                    <a:pt x="578" y="14408"/>
                    <a:pt x="1521" y="14590"/>
                    <a:pt x="1521" y="14590"/>
                  </a:cubicBezTo>
                  <a:cubicBezTo>
                    <a:pt x="1521" y="14590"/>
                    <a:pt x="62" y="14803"/>
                    <a:pt x="457" y="15411"/>
                  </a:cubicBezTo>
                  <a:cubicBezTo>
                    <a:pt x="639" y="15715"/>
                    <a:pt x="996" y="15791"/>
                    <a:pt x="1308" y="15791"/>
                  </a:cubicBezTo>
                  <a:cubicBezTo>
                    <a:pt x="1619" y="15791"/>
                    <a:pt x="1885" y="15715"/>
                    <a:pt x="1885" y="15715"/>
                  </a:cubicBezTo>
                  <a:lnTo>
                    <a:pt x="1885" y="15715"/>
                  </a:lnTo>
                  <a:cubicBezTo>
                    <a:pt x="1885" y="15715"/>
                    <a:pt x="335" y="16475"/>
                    <a:pt x="1156" y="16779"/>
                  </a:cubicBezTo>
                  <a:cubicBezTo>
                    <a:pt x="1257" y="16819"/>
                    <a:pt x="1389" y="16837"/>
                    <a:pt x="1542" y="16837"/>
                  </a:cubicBezTo>
                  <a:cubicBezTo>
                    <a:pt x="2306" y="16837"/>
                    <a:pt x="3598" y="16394"/>
                    <a:pt x="4256" y="16141"/>
                  </a:cubicBezTo>
                  <a:lnTo>
                    <a:pt x="4287" y="16141"/>
                  </a:lnTo>
                  <a:cubicBezTo>
                    <a:pt x="4378" y="16110"/>
                    <a:pt x="4530" y="16049"/>
                    <a:pt x="4682" y="15958"/>
                  </a:cubicBezTo>
                  <a:cubicBezTo>
                    <a:pt x="5654" y="15502"/>
                    <a:pt x="7721" y="14530"/>
                    <a:pt x="9940" y="13466"/>
                  </a:cubicBezTo>
                  <a:cubicBezTo>
                    <a:pt x="13010" y="11976"/>
                    <a:pt x="12068" y="8420"/>
                    <a:pt x="9940" y="6140"/>
                  </a:cubicBezTo>
                  <a:cubicBezTo>
                    <a:pt x="7843" y="3891"/>
                    <a:pt x="2311" y="1"/>
                    <a:pt x="2311"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4" name="Google Shape;3524;p80"/>
          <p:cNvGrpSpPr/>
          <p:nvPr/>
        </p:nvGrpSpPr>
        <p:grpSpPr>
          <a:xfrm rot="1500000">
            <a:off x="45085" y="2760980"/>
            <a:ext cx="1717675" cy="765810"/>
            <a:chOff x="853575" y="4182525"/>
            <a:chExt cx="1444575" cy="629425"/>
          </a:xfrm>
        </p:grpSpPr>
        <p:sp>
          <p:nvSpPr>
            <p:cNvPr id="3525" name="Google Shape;3525;p80"/>
            <p:cNvSpPr/>
            <p:nvPr/>
          </p:nvSpPr>
          <p:spPr>
            <a:xfrm>
              <a:off x="1374875" y="4184800"/>
              <a:ext cx="183150" cy="581325"/>
            </a:xfrm>
            <a:custGeom>
              <a:avLst/>
              <a:gdLst/>
              <a:ahLst/>
              <a:cxnLst/>
              <a:rect l="l" t="t" r="r" b="b"/>
              <a:pathLst>
                <a:path w="7326" h="23253" extrusionOk="0">
                  <a:moveTo>
                    <a:pt x="1216" y="0"/>
                  </a:moveTo>
                  <a:lnTo>
                    <a:pt x="821" y="3557"/>
                  </a:lnTo>
                  <a:lnTo>
                    <a:pt x="0" y="17356"/>
                  </a:lnTo>
                  <a:lnTo>
                    <a:pt x="7325" y="23253"/>
                  </a:lnTo>
                  <a:lnTo>
                    <a:pt x="7325" y="7052"/>
                  </a:lnTo>
                  <a:cubicBezTo>
                    <a:pt x="5866" y="3374"/>
                    <a:pt x="1216" y="0"/>
                    <a:pt x="1216" y="0"/>
                  </a:cubicBezTo>
                  <a:close/>
                </a:path>
              </a:pathLst>
            </a:custGeom>
            <a:solidFill>
              <a:srgbClr val="DCD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80"/>
            <p:cNvSpPr/>
            <p:nvPr/>
          </p:nvSpPr>
          <p:spPr>
            <a:xfrm>
              <a:off x="1543550" y="4182525"/>
              <a:ext cx="183175" cy="582100"/>
            </a:xfrm>
            <a:custGeom>
              <a:avLst/>
              <a:gdLst/>
              <a:ahLst/>
              <a:cxnLst/>
              <a:rect l="l" t="t" r="r" b="b"/>
              <a:pathLst>
                <a:path w="7327" h="23284" extrusionOk="0">
                  <a:moveTo>
                    <a:pt x="6110" y="0"/>
                  </a:moveTo>
                  <a:cubicBezTo>
                    <a:pt x="6110" y="0"/>
                    <a:pt x="1460" y="3405"/>
                    <a:pt x="1" y="7052"/>
                  </a:cubicBezTo>
                  <a:lnTo>
                    <a:pt x="1" y="23283"/>
                  </a:lnTo>
                  <a:lnTo>
                    <a:pt x="7326" y="17356"/>
                  </a:lnTo>
                  <a:lnTo>
                    <a:pt x="6506" y="3556"/>
                  </a:lnTo>
                  <a:lnTo>
                    <a:pt x="6110" y="0"/>
                  </a:lnTo>
                  <a:close/>
                </a:path>
              </a:pathLst>
            </a:custGeom>
            <a:solidFill>
              <a:srgbClr val="DCD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80"/>
            <p:cNvSpPr/>
            <p:nvPr/>
          </p:nvSpPr>
          <p:spPr>
            <a:xfrm>
              <a:off x="1289000" y="4194675"/>
              <a:ext cx="268275" cy="582100"/>
            </a:xfrm>
            <a:custGeom>
              <a:avLst/>
              <a:gdLst/>
              <a:ahLst/>
              <a:cxnLst/>
              <a:rect l="l" t="t" r="r" b="b"/>
              <a:pathLst>
                <a:path w="10731" h="23284" extrusionOk="0">
                  <a:moveTo>
                    <a:pt x="1763" y="1"/>
                  </a:moveTo>
                  <a:lnTo>
                    <a:pt x="1186" y="3557"/>
                  </a:lnTo>
                  <a:lnTo>
                    <a:pt x="0" y="17356"/>
                  </a:lnTo>
                  <a:lnTo>
                    <a:pt x="10730" y="23284"/>
                  </a:lnTo>
                  <a:lnTo>
                    <a:pt x="10730" y="7083"/>
                  </a:lnTo>
                  <a:cubicBezTo>
                    <a:pt x="8602" y="3405"/>
                    <a:pt x="1763" y="1"/>
                    <a:pt x="1763" y="1"/>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80"/>
            <p:cNvSpPr/>
            <p:nvPr/>
          </p:nvSpPr>
          <p:spPr>
            <a:xfrm>
              <a:off x="1545075" y="4192400"/>
              <a:ext cx="268275" cy="582100"/>
            </a:xfrm>
            <a:custGeom>
              <a:avLst/>
              <a:gdLst/>
              <a:ahLst/>
              <a:cxnLst/>
              <a:rect l="l" t="t" r="r" b="b"/>
              <a:pathLst>
                <a:path w="10731" h="23284" extrusionOk="0">
                  <a:moveTo>
                    <a:pt x="8937" y="0"/>
                  </a:moveTo>
                  <a:cubicBezTo>
                    <a:pt x="8937" y="0"/>
                    <a:pt x="2098" y="3405"/>
                    <a:pt x="1" y="7083"/>
                  </a:cubicBezTo>
                  <a:lnTo>
                    <a:pt x="1" y="23283"/>
                  </a:lnTo>
                  <a:lnTo>
                    <a:pt x="10730" y="17356"/>
                  </a:lnTo>
                  <a:lnTo>
                    <a:pt x="9515" y="3587"/>
                  </a:lnTo>
                  <a:lnTo>
                    <a:pt x="8937" y="0"/>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80"/>
            <p:cNvSpPr/>
            <p:nvPr/>
          </p:nvSpPr>
          <p:spPr>
            <a:xfrm>
              <a:off x="1395375" y="4184800"/>
              <a:ext cx="9900" cy="88925"/>
            </a:xfrm>
            <a:custGeom>
              <a:avLst/>
              <a:gdLst/>
              <a:ahLst/>
              <a:cxnLst/>
              <a:rect l="l" t="t" r="r" b="b"/>
              <a:pathLst>
                <a:path w="396" h="3557" extrusionOk="0">
                  <a:moveTo>
                    <a:pt x="1" y="3557"/>
                  </a:moveTo>
                  <a:lnTo>
                    <a:pt x="396" y="0"/>
                  </a:lnTo>
                </a:path>
              </a:pathLst>
            </a:custGeom>
            <a:solidFill>
              <a:srgbClr val="DCD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80"/>
            <p:cNvSpPr/>
            <p:nvPr/>
          </p:nvSpPr>
          <p:spPr>
            <a:xfrm>
              <a:off x="1208450" y="4209125"/>
              <a:ext cx="334375" cy="582100"/>
            </a:xfrm>
            <a:custGeom>
              <a:avLst/>
              <a:gdLst/>
              <a:ahLst/>
              <a:cxnLst/>
              <a:rect l="l" t="t" r="r" b="b"/>
              <a:pathLst>
                <a:path w="13375" h="23284" extrusionOk="0">
                  <a:moveTo>
                    <a:pt x="2219" y="0"/>
                  </a:moveTo>
                  <a:lnTo>
                    <a:pt x="1490" y="3556"/>
                  </a:lnTo>
                  <a:lnTo>
                    <a:pt x="0" y="17356"/>
                  </a:lnTo>
                  <a:lnTo>
                    <a:pt x="13375" y="23283"/>
                  </a:lnTo>
                  <a:lnTo>
                    <a:pt x="13375" y="7052"/>
                  </a:lnTo>
                  <a:cubicBezTo>
                    <a:pt x="10730" y="3404"/>
                    <a:pt x="2219" y="0"/>
                    <a:pt x="2219" y="0"/>
                  </a:cubicBezTo>
                  <a:close/>
                </a:path>
              </a:pathLst>
            </a:custGeom>
            <a:solidFill>
              <a:srgbClr val="F4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80"/>
            <p:cNvSpPr/>
            <p:nvPr/>
          </p:nvSpPr>
          <p:spPr>
            <a:xfrm>
              <a:off x="1558750" y="4206825"/>
              <a:ext cx="334375" cy="582100"/>
            </a:xfrm>
            <a:custGeom>
              <a:avLst/>
              <a:gdLst/>
              <a:ahLst/>
              <a:cxnLst/>
              <a:rect l="l" t="t" r="r" b="b"/>
              <a:pathLst>
                <a:path w="13375" h="23284" extrusionOk="0">
                  <a:moveTo>
                    <a:pt x="11156" y="1"/>
                  </a:moveTo>
                  <a:cubicBezTo>
                    <a:pt x="11156" y="1"/>
                    <a:pt x="2645" y="3405"/>
                    <a:pt x="1" y="7083"/>
                  </a:cubicBezTo>
                  <a:lnTo>
                    <a:pt x="1" y="23284"/>
                  </a:lnTo>
                  <a:lnTo>
                    <a:pt x="13375" y="17357"/>
                  </a:lnTo>
                  <a:lnTo>
                    <a:pt x="11886" y="3588"/>
                  </a:lnTo>
                  <a:lnTo>
                    <a:pt x="11156" y="1"/>
                  </a:lnTo>
                  <a:close/>
                </a:path>
              </a:pathLst>
            </a:custGeom>
            <a:solidFill>
              <a:srgbClr val="F4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80"/>
            <p:cNvSpPr/>
            <p:nvPr/>
          </p:nvSpPr>
          <p:spPr>
            <a:xfrm>
              <a:off x="1161925" y="4244775"/>
              <a:ext cx="360375" cy="562400"/>
            </a:xfrm>
            <a:custGeom>
              <a:avLst/>
              <a:gdLst/>
              <a:ahLst/>
              <a:cxnLst/>
              <a:rect l="l" t="t" r="r" b="b"/>
              <a:pathLst>
                <a:path w="14415" h="22496" extrusionOk="0">
                  <a:moveTo>
                    <a:pt x="2011" y="0"/>
                  </a:moveTo>
                  <a:cubicBezTo>
                    <a:pt x="0" y="0"/>
                    <a:pt x="281" y="2373"/>
                    <a:pt x="281" y="2373"/>
                  </a:cubicBezTo>
                  <a:lnTo>
                    <a:pt x="767" y="14562"/>
                  </a:lnTo>
                  <a:cubicBezTo>
                    <a:pt x="767" y="16021"/>
                    <a:pt x="1193" y="17207"/>
                    <a:pt x="3077" y="18027"/>
                  </a:cubicBezTo>
                  <a:cubicBezTo>
                    <a:pt x="7059" y="19790"/>
                    <a:pt x="14415" y="22495"/>
                    <a:pt x="14415" y="22495"/>
                  </a:cubicBezTo>
                  <a:lnTo>
                    <a:pt x="14415" y="5535"/>
                  </a:lnTo>
                  <a:cubicBezTo>
                    <a:pt x="13594" y="4896"/>
                    <a:pt x="5296" y="580"/>
                    <a:pt x="2621" y="63"/>
                  </a:cubicBezTo>
                  <a:cubicBezTo>
                    <a:pt x="2397" y="20"/>
                    <a:pt x="2194" y="0"/>
                    <a:pt x="2011" y="0"/>
                  </a:cubicBez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80"/>
            <p:cNvSpPr/>
            <p:nvPr/>
          </p:nvSpPr>
          <p:spPr>
            <a:xfrm>
              <a:off x="1592950" y="4236400"/>
              <a:ext cx="361150" cy="562400"/>
            </a:xfrm>
            <a:custGeom>
              <a:avLst/>
              <a:gdLst/>
              <a:ahLst/>
              <a:cxnLst/>
              <a:rect l="l" t="t" r="r" b="b"/>
              <a:pathLst>
                <a:path w="14446" h="22496" extrusionOk="0">
                  <a:moveTo>
                    <a:pt x="12435" y="1"/>
                  </a:moveTo>
                  <a:cubicBezTo>
                    <a:pt x="12251" y="1"/>
                    <a:pt x="12049" y="21"/>
                    <a:pt x="11825" y="64"/>
                  </a:cubicBezTo>
                  <a:cubicBezTo>
                    <a:pt x="9119" y="581"/>
                    <a:pt x="852" y="5110"/>
                    <a:pt x="1" y="5778"/>
                  </a:cubicBezTo>
                  <a:lnTo>
                    <a:pt x="1" y="22496"/>
                  </a:lnTo>
                  <a:lnTo>
                    <a:pt x="11612" y="17602"/>
                  </a:lnTo>
                  <a:cubicBezTo>
                    <a:pt x="11612" y="17602"/>
                    <a:pt x="13679" y="17086"/>
                    <a:pt x="13679" y="15414"/>
                  </a:cubicBezTo>
                  <a:lnTo>
                    <a:pt x="14165" y="2374"/>
                  </a:lnTo>
                  <a:cubicBezTo>
                    <a:pt x="14165" y="2374"/>
                    <a:pt x="14446" y="1"/>
                    <a:pt x="12435" y="1"/>
                  </a:cubicBez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80"/>
            <p:cNvSpPr/>
            <p:nvPr/>
          </p:nvSpPr>
          <p:spPr>
            <a:xfrm>
              <a:off x="1522275" y="4369925"/>
              <a:ext cx="70700" cy="442025"/>
            </a:xfrm>
            <a:custGeom>
              <a:avLst/>
              <a:gdLst/>
              <a:ahLst/>
              <a:cxnLst/>
              <a:rect l="l" t="t" r="r" b="b"/>
              <a:pathLst>
                <a:path w="2828" h="17681" extrusionOk="0">
                  <a:moveTo>
                    <a:pt x="1732" y="1"/>
                  </a:moveTo>
                  <a:cubicBezTo>
                    <a:pt x="871" y="1"/>
                    <a:pt x="1" y="529"/>
                    <a:pt x="1" y="529"/>
                  </a:cubicBezTo>
                  <a:lnTo>
                    <a:pt x="1" y="17489"/>
                  </a:lnTo>
                  <a:cubicBezTo>
                    <a:pt x="578" y="17628"/>
                    <a:pt x="1042" y="17681"/>
                    <a:pt x="1412" y="17681"/>
                  </a:cubicBezTo>
                  <a:cubicBezTo>
                    <a:pt x="2582" y="17681"/>
                    <a:pt x="2828" y="17155"/>
                    <a:pt x="2828" y="17155"/>
                  </a:cubicBezTo>
                  <a:lnTo>
                    <a:pt x="2828" y="437"/>
                  </a:lnTo>
                  <a:cubicBezTo>
                    <a:pt x="2521" y="112"/>
                    <a:pt x="2128" y="1"/>
                    <a:pt x="1732" y="1"/>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80"/>
            <p:cNvSpPr/>
            <p:nvPr/>
          </p:nvSpPr>
          <p:spPr>
            <a:xfrm>
              <a:off x="970600" y="4589050"/>
              <a:ext cx="166450" cy="167200"/>
            </a:xfrm>
            <a:custGeom>
              <a:avLst/>
              <a:gdLst/>
              <a:ahLst/>
              <a:cxnLst/>
              <a:rect l="l" t="t" r="r" b="b"/>
              <a:pathLst>
                <a:path w="6658" h="6688" extrusionOk="0">
                  <a:moveTo>
                    <a:pt x="4742" y="1"/>
                  </a:moveTo>
                  <a:lnTo>
                    <a:pt x="2767" y="1916"/>
                  </a:lnTo>
                  <a:lnTo>
                    <a:pt x="1" y="1946"/>
                  </a:lnTo>
                  <a:lnTo>
                    <a:pt x="1916" y="3891"/>
                  </a:lnTo>
                  <a:lnTo>
                    <a:pt x="1946" y="6688"/>
                  </a:lnTo>
                  <a:lnTo>
                    <a:pt x="3891" y="4773"/>
                  </a:lnTo>
                  <a:lnTo>
                    <a:pt x="6657" y="4743"/>
                  </a:lnTo>
                  <a:lnTo>
                    <a:pt x="4742" y="2797"/>
                  </a:lnTo>
                  <a:lnTo>
                    <a:pt x="47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80"/>
            <p:cNvSpPr/>
            <p:nvPr/>
          </p:nvSpPr>
          <p:spPr>
            <a:xfrm>
              <a:off x="2054200" y="4384650"/>
              <a:ext cx="149725" cy="148950"/>
            </a:xfrm>
            <a:custGeom>
              <a:avLst/>
              <a:gdLst/>
              <a:ahLst/>
              <a:cxnLst/>
              <a:rect l="l" t="t" r="r" b="b"/>
              <a:pathLst>
                <a:path w="5989" h="5958" extrusionOk="0">
                  <a:moveTo>
                    <a:pt x="5016" y="0"/>
                  </a:moveTo>
                  <a:lnTo>
                    <a:pt x="2736" y="1490"/>
                  </a:lnTo>
                  <a:lnTo>
                    <a:pt x="1" y="943"/>
                  </a:lnTo>
                  <a:lnTo>
                    <a:pt x="1490" y="3253"/>
                  </a:lnTo>
                  <a:lnTo>
                    <a:pt x="974" y="5958"/>
                  </a:lnTo>
                  <a:lnTo>
                    <a:pt x="3253" y="4469"/>
                  </a:lnTo>
                  <a:lnTo>
                    <a:pt x="5989" y="5016"/>
                  </a:lnTo>
                  <a:lnTo>
                    <a:pt x="5989" y="5016"/>
                  </a:lnTo>
                  <a:lnTo>
                    <a:pt x="4499" y="2706"/>
                  </a:lnTo>
                  <a:lnTo>
                    <a:pt x="501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80"/>
            <p:cNvSpPr/>
            <p:nvPr/>
          </p:nvSpPr>
          <p:spPr>
            <a:xfrm>
              <a:off x="1974425" y="4557150"/>
              <a:ext cx="196825" cy="206700"/>
            </a:xfrm>
            <a:custGeom>
              <a:avLst/>
              <a:gdLst/>
              <a:ahLst/>
              <a:cxnLst/>
              <a:rect l="l" t="t" r="r" b="b"/>
              <a:pathLst>
                <a:path w="7873" h="8268" extrusionOk="0">
                  <a:moveTo>
                    <a:pt x="2949" y="2158"/>
                  </a:moveTo>
                  <a:cubicBezTo>
                    <a:pt x="2949" y="2158"/>
                    <a:pt x="4347" y="0"/>
                    <a:pt x="4924" y="274"/>
                  </a:cubicBezTo>
                  <a:cubicBezTo>
                    <a:pt x="5472" y="547"/>
                    <a:pt x="5593" y="2614"/>
                    <a:pt x="5593" y="2614"/>
                  </a:cubicBezTo>
                  <a:cubicBezTo>
                    <a:pt x="5593" y="2614"/>
                    <a:pt x="7873" y="3708"/>
                    <a:pt x="7782" y="4316"/>
                  </a:cubicBezTo>
                  <a:cubicBezTo>
                    <a:pt x="7660" y="4924"/>
                    <a:pt x="5654" y="5259"/>
                    <a:pt x="5654" y="5259"/>
                  </a:cubicBezTo>
                  <a:cubicBezTo>
                    <a:pt x="5654" y="5259"/>
                    <a:pt x="6110" y="7933"/>
                    <a:pt x="5563" y="8116"/>
                  </a:cubicBezTo>
                  <a:cubicBezTo>
                    <a:pt x="5016" y="8268"/>
                    <a:pt x="3344" y="6079"/>
                    <a:pt x="3344" y="6079"/>
                  </a:cubicBezTo>
                  <a:cubicBezTo>
                    <a:pt x="3344" y="6079"/>
                    <a:pt x="943" y="6961"/>
                    <a:pt x="395" y="6535"/>
                  </a:cubicBezTo>
                  <a:cubicBezTo>
                    <a:pt x="61" y="6292"/>
                    <a:pt x="1763" y="4195"/>
                    <a:pt x="1763" y="4195"/>
                  </a:cubicBezTo>
                  <a:cubicBezTo>
                    <a:pt x="1763" y="4195"/>
                    <a:pt x="0" y="2553"/>
                    <a:pt x="335" y="2067"/>
                  </a:cubicBezTo>
                  <a:cubicBezTo>
                    <a:pt x="699" y="1550"/>
                    <a:pt x="2949" y="2158"/>
                    <a:pt x="2949" y="215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80"/>
            <p:cNvSpPr/>
            <p:nvPr/>
          </p:nvSpPr>
          <p:spPr>
            <a:xfrm>
              <a:off x="886250" y="4383900"/>
              <a:ext cx="197600" cy="194550"/>
            </a:xfrm>
            <a:custGeom>
              <a:avLst/>
              <a:gdLst/>
              <a:ahLst/>
              <a:cxnLst/>
              <a:rect l="l" t="t" r="r" b="b"/>
              <a:pathLst>
                <a:path w="7904" h="7782" extrusionOk="0">
                  <a:moveTo>
                    <a:pt x="2463" y="2553"/>
                  </a:moveTo>
                  <a:cubicBezTo>
                    <a:pt x="2463" y="2553"/>
                    <a:pt x="2736" y="0"/>
                    <a:pt x="3375" y="0"/>
                  </a:cubicBezTo>
                  <a:cubicBezTo>
                    <a:pt x="4013" y="0"/>
                    <a:pt x="5046" y="1793"/>
                    <a:pt x="5046" y="1793"/>
                  </a:cubicBezTo>
                  <a:cubicBezTo>
                    <a:pt x="5046" y="1793"/>
                    <a:pt x="7569" y="1763"/>
                    <a:pt x="7752" y="2340"/>
                  </a:cubicBezTo>
                  <a:cubicBezTo>
                    <a:pt x="7904" y="2918"/>
                    <a:pt x="6262" y="4134"/>
                    <a:pt x="6262" y="4134"/>
                  </a:cubicBezTo>
                  <a:cubicBezTo>
                    <a:pt x="6262" y="4134"/>
                    <a:pt x="7873" y="6353"/>
                    <a:pt x="7478" y="6748"/>
                  </a:cubicBezTo>
                  <a:cubicBezTo>
                    <a:pt x="7052" y="7143"/>
                    <a:pt x="4560" y="5897"/>
                    <a:pt x="4560" y="5897"/>
                  </a:cubicBezTo>
                  <a:cubicBezTo>
                    <a:pt x="4560" y="5897"/>
                    <a:pt x="2797" y="7781"/>
                    <a:pt x="2128" y="7629"/>
                  </a:cubicBezTo>
                  <a:cubicBezTo>
                    <a:pt x="1733" y="7538"/>
                    <a:pt x="2311" y="4924"/>
                    <a:pt x="2311" y="4924"/>
                  </a:cubicBezTo>
                  <a:cubicBezTo>
                    <a:pt x="2311" y="4924"/>
                    <a:pt x="1" y="4255"/>
                    <a:pt x="92" y="3648"/>
                  </a:cubicBezTo>
                  <a:cubicBezTo>
                    <a:pt x="183" y="3040"/>
                    <a:pt x="2463" y="2553"/>
                    <a:pt x="2463" y="255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80"/>
            <p:cNvSpPr/>
            <p:nvPr/>
          </p:nvSpPr>
          <p:spPr>
            <a:xfrm>
              <a:off x="2215300" y="4552025"/>
              <a:ext cx="82850" cy="73875"/>
            </a:xfrm>
            <a:custGeom>
              <a:avLst/>
              <a:gdLst/>
              <a:ahLst/>
              <a:cxnLst/>
              <a:rect l="l" t="t" r="r" b="b"/>
              <a:pathLst>
                <a:path w="3314" h="2955" extrusionOk="0">
                  <a:moveTo>
                    <a:pt x="1656" y="1"/>
                  </a:moveTo>
                  <a:cubicBezTo>
                    <a:pt x="1347" y="1"/>
                    <a:pt x="1034" y="98"/>
                    <a:pt x="761" y="296"/>
                  </a:cubicBezTo>
                  <a:cubicBezTo>
                    <a:pt x="122" y="783"/>
                    <a:pt x="1" y="1695"/>
                    <a:pt x="487" y="2363"/>
                  </a:cubicBezTo>
                  <a:cubicBezTo>
                    <a:pt x="779" y="2746"/>
                    <a:pt x="1224" y="2954"/>
                    <a:pt x="1671" y="2954"/>
                  </a:cubicBezTo>
                  <a:cubicBezTo>
                    <a:pt x="1969" y="2954"/>
                    <a:pt x="2268" y="2862"/>
                    <a:pt x="2524" y="2667"/>
                  </a:cubicBezTo>
                  <a:cubicBezTo>
                    <a:pt x="3192" y="2181"/>
                    <a:pt x="3314" y="1239"/>
                    <a:pt x="2828" y="600"/>
                  </a:cubicBezTo>
                  <a:cubicBezTo>
                    <a:pt x="2540" y="205"/>
                    <a:pt x="2103" y="1"/>
                    <a:pt x="1656" y="1"/>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80"/>
            <p:cNvSpPr/>
            <p:nvPr/>
          </p:nvSpPr>
          <p:spPr>
            <a:xfrm>
              <a:off x="853575" y="4597125"/>
              <a:ext cx="50950" cy="46200"/>
            </a:xfrm>
            <a:custGeom>
              <a:avLst/>
              <a:gdLst/>
              <a:ahLst/>
              <a:cxnLst/>
              <a:rect l="l" t="t" r="r" b="b"/>
              <a:pathLst>
                <a:path w="2038" h="1848" extrusionOk="0">
                  <a:moveTo>
                    <a:pt x="1004" y="1"/>
                  </a:moveTo>
                  <a:cubicBezTo>
                    <a:pt x="913" y="1"/>
                    <a:pt x="821" y="14"/>
                    <a:pt x="730" y="43"/>
                  </a:cubicBezTo>
                  <a:cubicBezTo>
                    <a:pt x="244" y="225"/>
                    <a:pt x="1" y="742"/>
                    <a:pt x="153" y="1198"/>
                  </a:cubicBezTo>
                  <a:cubicBezTo>
                    <a:pt x="276" y="1593"/>
                    <a:pt x="641" y="1848"/>
                    <a:pt x="1034" y="1848"/>
                  </a:cubicBezTo>
                  <a:cubicBezTo>
                    <a:pt x="1124" y="1848"/>
                    <a:pt x="1217" y="1834"/>
                    <a:pt x="1308" y="1806"/>
                  </a:cubicBezTo>
                  <a:cubicBezTo>
                    <a:pt x="1794" y="1654"/>
                    <a:pt x="2037" y="1106"/>
                    <a:pt x="1885" y="650"/>
                  </a:cubicBezTo>
                  <a:cubicBezTo>
                    <a:pt x="1762" y="255"/>
                    <a:pt x="1397" y="1"/>
                    <a:pt x="1004" y="1"/>
                  </a:cubicBezTo>
                  <a:close/>
                </a:path>
              </a:pathLst>
            </a:custGeom>
            <a:solidFill>
              <a:srgbClr val="7CD0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1" name="Google Shape;3541;p80"/>
          <p:cNvGrpSpPr/>
          <p:nvPr/>
        </p:nvGrpSpPr>
        <p:grpSpPr>
          <a:xfrm>
            <a:off x="6857365" y="117475"/>
            <a:ext cx="1910080" cy="634365"/>
            <a:chOff x="2700100" y="4201800"/>
            <a:chExt cx="1951425" cy="616500"/>
          </a:xfrm>
        </p:grpSpPr>
        <p:sp>
          <p:nvSpPr>
            <p:cNvPr id="3542" name="Google Shape;3542;p80"/>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80"/>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80"/>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80"/>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80"/>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80"/>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80"/>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80"/>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80"/>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80"/>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80"/>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80"/>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80"/>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80"/>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80"/>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80"/>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80"/>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80"/>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80"/>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80"/>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80"/>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80"/>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80"/>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80"/>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80"/>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80"/>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80"/>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80"/>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80"/>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80"/>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80"/>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80"/>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80"/>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80"/>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80"/>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80"/>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80"/>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80"/>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80"/>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80"/>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80"/>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80"/>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80"/>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80"/>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80"/>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80"/>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80"/>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80"/>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80"/>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80"/>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80"/>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80"/>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80"/>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80"/>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80"/>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6" name="Google Shape;3616;p80"/>
          <p:cNvGrpSpPr/>
          <p:nvPr/>
        </p:nvGrpSpPr>
        <p:grpSpPr>
          <a:xfrm rot="19500000">
            <a:off x="6766662" y="4350317"/>
            <a:ext cx="613044" cy="622825"/>
            <a:chOff x="6449700" y="4408088"/>
            <a:chExt cx="656575" cy="667050"/>
          </a:xfrm>
        </p:grpSpPr>
        <p:sp>
          <p:nvSpPr>
            <p:cNvPr id="3617" name="Google Shape;3617;p80"/>
            <p:cNvSpPr/>
            <p:nvPr/>
          </p:nvSpPr>
          <p:spPr>
            <a:xfrm>
              <a:off x="6988475" y="4513538"/>
              <a:ext cx="96525" cy="51800"/>
            </a:xfrm>
            <a:custGeom>
              <a:avLst/>
              <a:gdLst/>
              <a:ahLst/>
              <a:cxnLst/>
              <a:rect l="l" t="t" r="r" b="b"/>
              <a:pathLst>
                <a:path w="3861" h="2072" extrusionOk="0">
                  <a:moveTo>
                    <a:pt x="1924" y="1"/>
                  </a:moveTo>
                  <a:cubicBezTo>
                    <a:pt x="1177" y="1"/>
                    <a:pt x="474" y="1025"/>
                    <a:pt x="0" y="1972"/>
                  </a:cubicBezTo>
                  <a:cubicBezTo>
                    <a:pt x="469" y="2037"/>
                    <a:pt x="938" y="2072"/>
                    <a:pt x="1404" y="2072"/>
                  </a:cubicBezTo>
                  <a:cubicBezTo>
                    <a:pt x="2237" y="2072"/>
                    <a:pt x="3061" y="1963"/>
                    <a:pt x="3860" y="1729"/>
                  </a:cubicBezTo>
                  <a:cubicBezTo>
                    <a:pt x="3404" y="939"/>
                    <a:pt x="2796" y="179"/>
                    <a:pt x="2128" y="27"/>
                  </a:cubicBezTo>
                  <a:cubicBezTo>
                    <a:pt x="2059" y="9"/>
                    <a:pt x="1991" y="1"/>
                    <a:pt x="1924" y="1"/>
                  </a:cubicBezTo>
                  <a:close/>
                </a:path>
              </a:pathLst>
            </a:custGeom>
            <a:solidFill>
              <a:srgbClr val="F05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80"/>
            <p:cNvSpPr/>
            <p:nvPr/>
          </p:nvSpPr>
          <p:spPr>
            <a:xfrm>
              <a:off x="6973275" y="4556738"/>
              <a:ext cx="133000" cy="107175"/>
            </a:xfrm>
            <a:custGeom>
              <a:avLst/>
              <a:gdLst/>
              <a:ahLst/>
              <a:cxnLst/>
              <a:rect l="l" t="t" r="r" b="b"/>
              <a:pathLst>
                <a:path w="5320" h="4287" extrusionOk="0">
                  <a:moveTo>
                    <a:pt x="4468" y="1"/>
                  </a:moveTo>
                  <a:cubicBezTo>
                    <a:pt x="3669" y="235"/>
                    <a:pt x="2845" y="344"/>
                    <a:pt x="2012" y="344"/>
                  </a:cubicBezTo>
                  <a:cubicBezTo>
                    <a:pt x="1546" y="344"/>
                    <a:pt x="1077" y="309"/>
                    <a:pt x="608" y="244"/>
                  </a:cubicBezTo>
                  <a:cubicBezTo>
                    <a:pt x="243" y="1004"/>
                    <a:pt x="0" y="1703"/>
                    <a:pt x="0" y="1703"/>
                  </a:cubicBezTo>
                  <a:lnTo>
                    <a:pt x="1246" y="4287"/>
                  </a:lnTo>
                  <a:lnTo>
                    <a:pt x="4742" y="3466"/>
                  </a:lnTo>
                  <a:lnTo>
                    <a:pt x="5319" y="1825"/>
                  </a:lnTo>
                  <a:cubicBezTo>
                    <a:pt x="5319" y="1825"/>
                    <a:pt x="4985" y="913"/>
                    <a:pt x="4468" y="1"/>
                  </a:cubicBezTo>
                  <a:close/>
                </a:path>
              </a:pathLst>
            </a:custGeom>
            <a:solidFill>
              <a:srgbClr val="FBD7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80"/>
            <p:cNvSpPr/>
            <p:nvPr/>
          </p:nvSpPr>
          <p:spPr>
            <a:xfrm>
              <a:off x="6968700" y="4598338"/>
              <a:ext cx="30425" cy="475150"/>
            </a:xfrm>
            <a:custGeom>
              <a:avLst/>
              <a:gdLst/>
              <a:ahLst/>
              <a:cxnLst/>
              <a:rect l="l" t="t" r="r" b="b"/>
              <a:pathLst>
                <a:path w="1217" h="19006" extrusionOk="0">
                  <a:moveTo>
                    <a:pt x="263" y="1"/>
                  </a:moveTo>
                  <a:cubicBezTo>
                    <a:pt x="214" y="1"/>
                    <a:pt x="183" y="39"/>
                    <a:pt x="183" y="39"/>
                  </a:cubicBezTo>
                  <a:lnTo>
                    <a:pt x="1" y="18793"/>
                  </a:lnTo>
                  <a:cubicBezTo>
                    <a:pt x="305" y="18884"/>
                    <a:pt x="669" y="18945"/>
                    <a:pt x="1095" y="19006"/>
                  </a:cubicBezTo>
                  <a:lnTo>
                    <a:pt x="1217" y="1316"/>
                  </a:lnTo>
                  <a:cubicBezTo>
                    <a:pt x="761" y="1285"/>
                    <a:pt x="639" y="465"/>
                    <a:pt x="457" y="191"/>
                  </a:cubicBezTo>
                  <a:cubicBezTo>
                    <a:pt x="381" y="39"/>
                    <a:pt x="312" y="1"/>
                    <a:pt x="263" y="1"/>
                  </a:cubicBez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80"/>
            <p:cNvSpPr/>
            <p:nvPr/>
          </p:nvSpPr>
          <p:spPr>
            <a:xfrm>
              <a:off x="7068250" y="4599463"/>
              <a:ext cx="38025" cy="474800"/>
            </a:xfrm>
            <a:custGeom>
              <a:avLst/>
              <a:gdLst/>
              <a:ahLst/>
              <a:cxnLst/>
              <a:rect l="l" t="t" r="r" b="b"/>
              <a:pathLst>
                <a:path w="1521" h="18992" extrusionOk="0">
                  <a:moveTo>
                    <a:pt x="1324" y="0"/>
                  </a:moveTo>
                  <a:cubicBezTo>
                    <a:pt x="1266" y="0"/>
                    <a:pt x="1191" y="15"/>
                    <a:pt x="1095" y="55"/>
                  </a:cubicBezTo>
                  <a:cubicBezTo>
                    <a:pt x="760" y="176"/>
                    <a:pt x="578" y="1088"/>
                    <a:pt x="153" y="1179"/>
                  </a:cubicBezTo>
                  <a:lnTo>
                    <a:pt x="1" y="18991"/>
                  </a:lnTo>
                  <a:cubicBezTo>
                    <a:pt x="548" y="18991"/>
                    <a:pt x="882" y="18961"/>
                    <a:pt x="882" y="18961"/>
                  </a:cubicBezTo>
                  <a:lnTo>
                    <a:pt x="1520" y="116"/>
                  </a:lnTo>
                  <a:cubicBezTo>
                    <a:pt x="1520" y="116"/>
                    <a:pt x="1487" y="0"/>
                    <a:pt x="1324" y="0"/>
                  </a:cubicBez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80"/>
            <p:cNvSpPr/>
            <p:nvPr/>
          </p:nvSpPr>
          <p:spPr>
            <a:xfrm>
              <a:off x="6995300" y="4598538"/>
              <a:ext cx="76775" cy="476600"/>
            </a:xfrm>
            <a:custGeom>
              <a:avLst/>
              <a:gdLst/>
              <a:ahLst/>
              <a:cxnLst/>
              <a:rect l="l" t="t" r="r" b="b"/>
              <a:pathLst>
                <a:path w="3071" h="19064" extrusionOk="0">
                  <a:moveTo>
                    <a:pt x="1469" y="0"/>
                  </a:moveTo>
                  <a:cubicBezTo>
                    <a:pt x="867" y="0"/>
                    <a:pt x="213" y="1308"/>
                    <a:pt x="213" y="1308"/>
                  </a:cubicBezTo>
                  <a:lnTo>
                    <a:pt x="153" y="1308"/>
                  </a:lnTo>
                  <a:lnTo>
                    <a:pt x="1" y="18998"/>
                  </a:lnTo>
                  <a:cubicBezTo>
                    <a:pt x="584" y="19053"/>
                    <a:pt x="1244" y="19063"/>
                    <a:pt x="1843" y="19063"/>
                  </a:cubicBezTo>
                  <a:cubicBezTo>
                    <a:pt x="2243" y="19063"/>
                    <a:pt x="2615" y="19059"/>
                    <a:pt x="2919" y="19059"/>
                  </a:cubicBezTo>
                  <a:lnTo>
                    <a:pt x="3071" y="1216"/>
                  </a:lnTo>
                  <a:lnTo>
                    <a:pt x="2949" y="1216"/>
                  </a:lnTo>
                  <a:cubicBezTo>
                    <a:pt x="2432" y="1095"/>
                    <a:pt x="2098" y="1"/>
                    <a:pt x="1490" y="1"/>
                  </a:cubicBezTo>
                  <a:cubicBezTo>
                    <a:pt x="1483" y="0"/>
                    <a:pt x="1476" y="0"/>
                    <a:pt x="1469" y="0"/>
                  </a:cubicBezTo>
                  <a:close/>
                </a:path>
              </a:pathLst>
            </a:custGeom>
            <a:solidFill>
              <a:srgbClr val="F16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80"/>
            <p:cNvSpPr/>
            <p:nvPr/>
          </p:nvSpPr>
          <p:spPr>
            <a:xfrm>
              <a:off x="6498325" y="5049913"/>
              <a:ext cx="69175" cy="25125"/>
            </a:xfrm>
            <a:custGeom>
              <a:avLst/>
              <a:gdLst/>
              <a:ahLst/>
              <a:cxnLst/>
              <a:rect l="l" t="t" r="r" b="b"/>
              <a:pathLst>
                <a:path w="2767" h="1005" extrusionOk="0">
                  <a:moveTo>
                    <a:pt x="2767" y="1"/>
                  </a:moveTo>
                  <a:cubicBezTo>
                    <a:pt x="1885" y="153"/>
                    <a:pt x="1065" y="183"/>
                    <a:pt x="335" y="183"/>
                  </a:cubicBezTo>
                  <a:cubicBezTo>
                    <a:pt x="244" y="457"/>
                    <a:pt x="153" y="730"/>
                    <a:pt x="1" y="973"/>
                  </a:cubicBezTo>
                  <a:cubicBezTo>
                    <a:pt x="178" y="994"/>
                    <a:pt x="364" y="1005"/>
                    <a:pt x="556" y="1005"/>
                  </a:cubicBezTo>
                  <a:cubicBezTo>
                    <a:pt x="1219" y="1005"/>
                    <a:pt x="1966" y="871"/>
                    <a:pt x="2767" y="517"/>
                  </a:cubicBezTo>
                  <a:lnTo>
                    <a:pt x="2767" y="1"/>
                  </a:lnTo>
                  <a:close/>
                </a:path>
              </a:pathLst>
            </a:custGeom>
            <a:solidFill>
              <a:srgbClr val="F17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80"/>
            <p:cNvSpPr/>
            <p:nvPr/>
          </p:nvSpPr>
          <p:spPr>
            <a:xfrm>
              <a:off x="6454250" y="5049913"/>
              <a:ext cx="52475" cy="25100"/>
            </a:xfrm>
            <a:custGeom>
              <a:avLst/>
              <a:gdLst/>
              <a:ahLst/>
              <a:cxnLst/>
              <a:rect l="l" t="t" r="r" b="b"/>
              <a:pathLst>
                <a:path w="2099" h="1004" extrusionOk="0">
                  <a:moveTo>
                    <a:pt x="1" y="1"/>
                  </a:moveTo>
                  <a:lnTo>
                    <a:pt x="1" y="548"/>
                  </a:lnTo>
                  <a:cubicBezTo>
                    <a:pt x="1" y="548"/>
                    <a:pt x="700" y="912"/>
                    <a:pt x="1764" y="1004"/>
                  </a:cubicBezTo>
                  <a:cubicBezTo>
                    <a:pt x="1916" y="730"/>
                    <a:pt x="2007" y="457"/>
                    <a:pt x="2098" y="183"/>
                  </a:cubicBezTo>
                  <a:cubicBezTo>
                    <a:pt x="1247" y="183"/>
                    <a:pt x="548" y="92"/>
                    <a:pt x="1" y="1"/>
                  </a:cubicBezTo>
                  <a:close/>
                </a:path>
              </a:pathLst>
            </a:custGeom>
            <a:solidFill>
              <a:srgbClr val="F095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80"/>
            <p:cNvSpPr/>
            <p:nvPr/>
          </p:nvSpPr>
          <p:spPr>
            <a:xfrm>
              <a:off x="6506700" y="4965013"/>
              <a:ext cx="60800" cy="89475"/>
            </a:xfrm>
            <a:custGeom>
              <a:avLst/>
              <a:gdLst/>
              <a:ahLst/>
              <a:cxnLst/>
              <a:rect l="l" t="t" r="r" b="b"/>
              <a:pathLst>
                <a:path w="2432" h="3579" extrusionOk="0">
                  <a:moveTo>
                    <a:pt x="1359" y="1"/>
                  </a:moveTo>
                  <a:cubicBezTo>
                    <a:pt x="1077" y="1"/>
                    <a:pt x="775" y="73"/>
                    <a:pt x="395" y="235"/>
                  </a:cubicBezTo>
                  <a:cubicBezTo>
                    <a:pt x="304" y="1147"/>
                    <a:pt x="213" y="2059"/>
                    <a:pt x="122" y="3001"/>
                  </a:cubicBezTo>
                  <a:cubicBezTo>
                    <a:pt x="91" y="3184"/>
                    <a:pt x="61" y="3397"/>
                    <a:pt x="0" y="3579"/>
                  </a:cubicBezTo>
                  <a:cubicBezTo>
                    <a:pt x="730" y="3579"/>
                    <a:pt x="1550" y="3549"/>
                    <a:pt x="2432" y="3397"/>
                  </a:cubicBezTo>
                  <a:lnTo>
                    <a:pt x="2432" y="296"/>
                  </a:lnTo>
                  <a:cubicBezTo>
                    <a:pt x="2028" y="111"/>
                    <a:pt x="1708" y="1"/>
                    <a:pt x="1359" y="1"/>
                  </a:cubicBezTo>
                  <a:close/>
                </a:path>
              </a:pathLst>
            </a:custGeom>
            <a:solidFill>
              <a:srgbClr val="F45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80"/>
            <p:cNvSpPr/>
            <p:nvPr/>
          </p:nvSpPr>
          <p:spPr>
            <a:xfrm>
              <a:off x="6454250" y="4970888"/>
              <a:ext cx="62350" cy="83600"/>
            </a:xfrm>
            <a:custGeom>
              <a:avLst/>
              <a:gdLst/>
              <a:ahLst/>
              <a:cxnLst/>
              <a:rect l="l" t="t" r="r" b="b"/>
              <a:pathLst>
                <a:path w="2494" h="3344" extrusionOk="0">
                  <a:moveTo>
                    <a:pt x="2493" y="0"/>
                  </a:moveTo>
                  <a:lnTo>
                    <a:pt x="2493" y="0"/>
                  </a:lnTo>
                  <a:cubicBezTo>
                    <a:pt x="2372" y="31"/>
                    <a:pt x="2250" y="92"/>
                    <a:pt x="2129" y="152"/>
                  </a:cubicBezTo>
                  <a:cubicBezTo>
                    <a:pt x="1786" y="317"/>
                    <a:pt x="1442" y="383"/>
                    <a:pt x="1113" y="383"/>
                  </a:cubicBezTo>
                  <a:cubicBezTo>
                    <a:pt x="714" y="383"/>
                    <a:pt x="334" y="286"/>
                    <a:pt x="1" y="152"/>
                  </a:cubicBezTo>
                  <a:lnTo>
                    <a:pt x="1" y="3162"/>
                  </a:lnTo>
                  <a:cubicBezTo>
                    <a:pt x="548" y="3253"/>
                    <a:pt x="1247" y="3344"/>
                    <a:pt x="2098" y="3344"/>
                  </a:cubicBezTo>
                  <a:cubicBezTo>
                    <a:pt x="2159" y="3162"/>
                    <a:pt x="2189" y="2949"/>
                    <a:pt x="2220" y="2766"/>
                  </a:cubicBezTo>
                  <a:cubicBezTo>
                    <a:pt x="2311" y="1855"/>
                    <a:pt x="2402" y="912"/>
                    <a:pt x="2493"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80"/>
            <p:cNvSpPr/>
            <p:nvPr/>
          </p:nvSpPr>
          <p:spPr>
            <a:xfrm>
              <a:off x="6452750" y="4652488"/>
              <a:ext cx="79050" cy="306950"/>
            </a:xfrm>
            <a:custGeom>
              <a:avLst/>
              <a:gdLst/>
              <a:ahLst/>
              <a:cxnLst/>
              <a:rect l="l" t="t" r="r" b="b"/>
              <a:pathLst>
                <a:path w="3162" h="12278" extrusionOk="0">
                  <a:moveTo>
                    <a:pt x="2979" y="1"/>
                  </a:moveTo>
                  <a:cubicBezTo>
                    <a:pt x="2736" y="61"/>
                    <a:pt x="2462" y="153"/>
                    <a:pt x="2128" y="335"/>
                  </a:cubicBezTo>
                  <a:cubicBezTo>
                    <a:pt x="1785" y="500"/>
                    <a:pt x="1442" y="565"/>
                    <a:pt x="1113" y="565"/>
                  </a:cubicBezTo>
                  <a:cubicBezTo>
                    <a:pt x="713" y="565"/>
                    <a:pt x="334" y="468"/>
                    <a:pt x="0" y="335"/>
                  </a:cubicBezTo>
                  <a:lnTo>
                    <a:pt x="0" y="335"/>
                  </a:lnTo>
                  <a:lnTo>
                    <a:pt x="61" y="11946"/>
                  </a:lnTo>
                  <a:cubicBezTo>
                    <a:pt x="378" y="12125"/>
                    <a:pt x="760" y="12277"/>
                    <a:pt x="1165" y="12277"/>
                  </a:cubicBezTo>
                  <a:cubicBezTo>
                    <a:pt x="1380" y="12277"/>
                    <a:pt x="1602" y="12234"/>
                    <a:pt x="1824" y="12129"/>
                  </a:cubicBezTo>
                  <a:cubicBezTo>
                    <a:pt x="2128" y="11977"/>
                    <a:pt x="2371" y="11855"/>
                    <a:pt x="2644" y="11794"/>
                  </a:cubicBezTo>
                  <a:cubicBezTo>
                    <a:pt x="2979" y="7873"/>
                    <a:pt x="3161" y="3922"/>
                    <a:pt x="2979" y="1"/>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80"/>
            <p:cNvSpPr/>
            <p:nvPr/>
          </p:nvSpPr>
          <p:spPr>
            <a:xfrm>
              <a:off x="6518850" y="4650813"/>
              <a:ext cx="48650" cy="298050"/>
            </a:xfrm>
            <a:custGeom>
              <a:avLst/>
              <a:gdLst/>
              <a:ahLst/>
              <a:cxnLst/>
              <a:rect l="l" t="t" r="r" b="b"/>
              <a:pathLst>
                <a:path w="1946" h="11922" extrusionOk="0">
                  <a:moveTo>
                    <a:pt x="807" y="1"/>
                  </a:moveTo>
                  <a:cubicBezTo>
                    <a:pt x="656" y="1"/>
                    <a:pt x="501" y="22"/>
                    <a:pt x="335" y="68"/>
                  </a:cubicBezTo>
                  <a:cubicBezTo>
                    <a:pt x="517" y="3989"/>
                    <a:pt x="335" y="7940"/>
                    <a:pt x="0" y="11861"/>
                  </a:cubicBezTo>
                  <a:cubicBezTo>
                    <a:pt x="320" y="11755"/>
                    <a:pt x="605" y="11706"/>
                    <a:pt x="880" y="11706"/>
                  </a:cubicBezTo>
                  <a:cubicBezTo>
                    <a:pt x="1233" y="11706"/>
                    <a:pt x="1570" y="11785"/>
                    <a:pt x="1946" y="11922"/>
                  </a:cubicBezTo>
                  <a:lnTo>
                    <a:pt x="1885" y="280"/>
                  </a:lnTo>
                  <a:cubicBezTo>
                    <a:pt x="1483" y="111"/>
                    <a:pt x="1154" y="1"/>
                    <a:pt x="807" y="1"/>
                  </a:cubicBezTo>
                  <a:close/>
                </a:path>
              </a:pathLst>
            </a:custGeom>
            <a:solidFill>
              <a:srgbClr val="F45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80"/>
            <p:cNvSpPr/>
            <p:nvPr/>
          </p:nvSpPr>
          <p:spPr>
            <a:xfrm>
              <a:off x="6518850" y="4551438"/>
              <a:ext cx="47150" cy="83600"/>
            </a:xfrm>
            <a:custGeom>
              <a:avLst/>
              <a:gdLst/>
              <a:ahLst/>
              <a:cxnLst/>
              <a:rect l="l" t="t" r="r" b="b"/>
              <a:pathLst>
                <a:path w="1886" h="3344" extrusionOk="0">
                  <a:moveTo>
                    <a:pt x="0" y="0"/>
                  </a:moveTo>
                  <a:cubicBezTo>
                    <a:pt x="122" y="1064"/>
                    <a:pt x="213" y="2128"/>
                    <a:pt x="274" y="3192"/>
                  </a:cubicBezTo>
                  <a:cubicBezTo>
                    <a:pt x="472" y="3150"/>
                    <a:pt x="660" y="3130"/>
                    <a:pt x="842" y="3130"/>
                  </a:cubicBezTo>
                  <a:cubicBezTo>
                    <a:pt x="1192" y="3130"/>
                    <a:pt x="1526" y="3204"/>
                    <a:pt x="1885" y="3344"/>
                  </a:cubicBezTo>
                  <a:lnTo>
                    <a:pt x="1885" y="0"/>
                  </a:lnTo>
                  <a:close/>
                </a:path>
              </a:pathLst>
            </a:custGeom>
            <a:solidFill>
              <a:srgbClr val="F45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80"/>
            <p:cNvSpPr/>
            <p:nvPr/>
          </p:nvSpPr>
          <p:spPr>
            <a:xfrm>
              <a:off x="6452750" y="4552188"/>
              <a:ext cx="72975" cy="93400"/>
            </a:xfrm>
            <a:custGeom>
              <a:avLst/>
              <a:gdLst/>
              <a:ahLst/>
              <a:cxnLst/>
              <a:rect l="l" t="t" r="r" b="b"/>
              <a:pathLst>
                <a:path w="2919" h="3736" extrusionOk="0">
                  <a:moveTo>
                    <a:pt x="0" y="0"/>
                  </a:moveTo>
                  <a:lnTo>
                    <a:pt x="0" y="3405"/>
                  </a:lnTo>
                  <a:cubicBezTo>
                    <a:pt x="317" y="3583"/>
                    <a:pt x="713" y="3736"/>
                    <a:pt x="1118" y="3736"/>
                  </a:cubicBezTo>
                  <a:cubicBezTo>
                    <a:pt x="1333" y="3736"/>
                    <a:pt x="1552" y="3693"/>
                    <a:pt x="1763" y="3587"/>
                  </a:cubicBezTo>
                  <a:cubicBezTo>
                    <a:pt x="2219" y="3374"/>
                    <a:pt x="2584" y="3222"/>
                    <a:pt x="2918" y="3162"/>
                  </a:cubicBezTo>
                  <a:cubicBezTo>
                    <a:pt x="2857" y="2098"/>
                    <a:pt x="2766" y="1034"/>
                    <a:pt x="2644"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80"/>
            <p:cNvSpPr/>
            <p:nvPr/>
          </p:nvSpPr>
          <p:spPr>
            <a:xfrm>
              <a:off x="6454250" y="4947338"/>
              <a:ext cx="64625" cy="33125"/>
            </a:xfrm>
            <a:custGeom>
              <a:avLst/>
              <a:gdLst/>
              <a:ahLst/>
              <a:cxnLst/>
              <a:rect l="l" t="t" r="r" b="b"/>
              <a:pathLst>
                <a:path w="2585" h="1325" extrusionOk="0">
                  <a:moveTo>
                    <a:pt x="2584" y="0"/>
                  </a:moveTo>
                  <a:lnTo>
                    <a:pt x="2584" y="0"/>
                  </a:lnTo>
                  <a:cubicBezTo>
                    <a:pt x="2311" y="61"/>
                    <a:pt x="2068" y="183"/>
                    <a:pt x="1764" y="335"/>
                  </a:cubicBezTo>
                  <a:cubicBezTo>
                    <a:pt x="1542" y="440"/>
                    <a:pt x="1320" y="483"/>
                    <a:pt x="1105" y="483"/>
                  </a:cubicBezTo>
                  <a:cubicBezTo>
                    <a:pt x="700" y="483"/>
                    <a:pt x="318" y="331"/>
                    <a:pt x="1" y="152"/>
                  </a:cubicBezTo>
                  <a:lnTo>
                    <a:pt x="1" y="1094"/>
                  </a:lnTo>
                  <a:cubicBezTo>
                    <a:pt x="334" y="1228"/>
                    <a:pt x="714" y="1325"/>
                    <a:pt x="1113" y="1325"/>
                  </a:cubicBezTo>
                  <a:cubicBezTo>
                    <a:pt x="1442" y="1325"/>
                    <a:pt x="1786" y="1259"/>
                    <a:pt x="2129" y="1094"/>
                  </a:cubicBezTo>
                  <a:cubicBezTo>
                    <a:pt x="2250" y="1034"/>
                    <a:pt x="2372" y="973"/>
                    <a:pt x="2493" y="912"/>
                  </a:cubicBezTo>
                  <a:cubicBezTo>
                    <a:pt x="2524" y="608"/>
                    <a:pt x="2554" y="304"/>
                    <a:pt x="2584" y="0"/>
                  </a:cubicBezTo>
                  <a:close/>
                </a:path>
              </a:pathLst>
            </a:custGeom>
            <a:solidFill>
              <a:srgbClr val="F095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80"/>
            <p:cNvSpPr/>
            <p:nvPr/>
          </p:nvSpPr>
          <p:spPr>
            <a:xfrm>
              <a:off x="6516575" y="4943463"/>
              <a:ext cx="50925" cy="28975"/>
            </a:xfrm>
            <a:custGeom>
              <a:avLst/>
              <a:gdLst/>
              <a:ahLst/>
              <a:cxnLst/>
              <a:rect l="l" t="t" r="r" b="b"/>
              <a:pathLst>
                <a:path w="2037" h="1159" extrusionOk="0">
                  <a:moveTo>
                    <a:pt x="971" y="0"/>
                  </a:moveTo>
                  <a:cubicBezTo>
                    <a:pt x="696" y="0"/>
                    <a:pt x="411" y="49"/>
                    <a:pt x="91" y="155"/>
                  </a:cubicBezTo>
                  <a:cubicBezTo>
                    <a:pt x="61" y="459"/>
                    <a:pt x="31" y="763"/>
                    <a:pt x="0" y="1097"/>
                  </a:cubicBezTo>
                  <a:cubicBezTo>
                    <a:pt x="380" y="935"/>
                    <a:pt x="682" y="863"/>
                    <a:pt x="964" y="863"/>
                  </a:cubicBezTo>
                  <a:cubicBezTo>
                    <a:pt x="1313" y="863"/>
                    <a:pt x="1633" y="973"/>
                    <a:pt x="2037" y="1158"/>
                  </a:cubicBezTo>
                  <a:lnTo>
                    <a:pt x="2037" y="216"/>
                  </a:lnTo>
                  <a:cubicBezTo>
                    <a:pt x="1661" y="79"/>
                    <a:pt x="1324" y="0"/>
                    <a:pt x="971" y="0"/>
                  </a:cubicBezTo>
                  <a:close/>
                </a:path>
              </a:pathLst>
            </a:custGeom>
            <a:solidFill>
              <a:srgbClr val="F17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80"/>
            <p:cNvSpPr/>
            <p:nvPr/>
          </p:nvSpPr>
          <p:spPr>
            <a:xfrm>
              <a:off x="6452750" y="4631213"/>
              <a:ext cx="74475" cy="35425"/>
            </a:xfrm>
            <a:custGeom>
              <a:avLst/>
              <a:gdLst/>
              <a:ahLst/>
              <a:cxnLst/>
              <a:rect l="l" t="t" r="r" b="b"/>
              <a:pathLst>
                <a:path w="2979" h="1417" extrusionOk="0">
                  <a:moveTo>
                    <a:pt x="2918" y="1"/>
                  </a:moveTo>
                  <a:cubicBezTo>
                    <a:pt x="2584" y="61"/>
                    <a:pt x="2219" y="213"/>
                    <a:pt x="1763" y="426"/>
                  </a:cubicBezTo>
                  <a:cubicBezTo>
                    <a:pt x="1552" y="532"/>
                    <a:pt x="1333" y="575"/>
                    <a:pt x="1118" y="575"/>
                  </a:cubicBezTo>
                  <a:cubicBezTo>
                    <a:pt x="713" y="575"/>
                    <a:pt x="317" y="422"/>
                    <a:pt x="0" y="244"/>
                  </a:cubicBezTo>
                  <a:lnTo>
                    <a:pt x="0" y="1186"/>
                  </a:lnTo>
                  <a:cubicBezTo>
                    <a:pt x="334" y="1319"/>
                    <a:pt x="713" y="1416"/>
                    <a:pt x="1113" y="1416"/>
                  </a:cubicBezTo>
                  <a:cubicBezTo>
                    <a:pt x="1442" y="1416"/>
                    <a:pt x="1785" y="1351"/>
                    <a:pt x="2128" y="1186"/>
                  </a:cubicBezTo>
                  <a:cubicBezTo>
                    <a:pt x="2462" y="1034"/>
                    <a:pt x="2736" y="912"/>
                    <a:pt x="2979" y="852"/>
                  </a:cubicBezTo>
                  <a:cubicBezTo>
                    <a:pt x="2948" y="578"/>
                    <a:pt x="2948" y="274"/>
                    <a:pt x="2918" y="1"/>
                  </a:cubicBezTo>
                  <a:close/>
                </a:path>
              </a:pathLst>
            </a:custGeom>
            <a:solidFill>
              <a:srgbClr val="F095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80"/>
            <p:cNvSpPr/>
            <p:nvPr/>
          </p:nvSpPr>
          <p:spPr>
            <a:xfrm>
              <a:off x="6525700" y="4629663"/>
              <a:ext cx="40300" cy="28175"/>
            </a:xfrm>
            <a:custGeom>
              <a:avLst/>
              <a:gdLst/>
              <a:ahLst/>
              <a:cxnLst/>
              <a:rect l="l" t="t" r="r" b="b"/>
              <a:pathLst>
                <a:path w="1612" h="1127" extrusionOk="0">
                  <a:moveTo>
                    <a:pt x="568" y="1"/>
                  </a:moveTo>
                  <a:cubicBezTo>
                    <a:pt x="386" y="1"/>
                    <a:pt x="198" y="21"/>
                    <a:pt x="0" y="63"/>
                  </a:cubicBezTo>
                  <a:cubicBezTo>
                    <a:pt x="30" y="336"/>
                    <a:pt x="30" y="640"/>
                    <a:pt x="61" y="914"/>
                  </a:cubicBezTo>
                  <a:cubicBezTo>
                    <a:pt x="227" y="868"/>
                    <a:pt x="382" y="847"/>
                    <a:pt x="533" y="847"/>
                  </a:cubicBezTo>
                  <a:cubicBezTo>
                    <a:pt x="880" y="847"/>
                    <a:pt x="1209" y="957"/>
                    <a:pt x="1611" y="1126"/>
                  </a:cubicBezTo>
                  <a:lnTo>
                    <a:pt x="1611" y="215"/>
                  </a:lnTo>
                  <a:cubicBezTo>
                    <a:pt x="1252" y="75"/>
                    <a:pt x="918" y="1"/>
                    <a:pt x="568" y="1"/>
                  </a:cubicBezTo>
                  <a:close/>
                </a:path>
              </a:pathLst>
            </a:custGeom>
            <a:solidFill>
              <a:srgbClr val="F17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80"/>
            <p:cNvSpPr/>
            <p:nvPr/>
          </p:nvSpPr>
          <p:spPr>
            <a:xfrm>
              <a:off x="6465650" y="4459488"/>
              <a:ext cx="86650" cy="82075"/>
            </a:xfrm>
            <a:custGeom>
              <a:avLst/>
              <a:gdLst/>
              <a:ahLst/>
              <a:cxnLst/>
              <a:rect l="l" t="t" r="r" b="b"/>
              <a:pathLst>
                <a:path w="3466" h="3283" extrusionOk="0">
                  <a:moveTo>
                    <a:pt x="2493" y="0"/>
                  </a:moveTo>
                  <a:cubicBezTo>
                    <a:pt x="2250" y="1307"/>
                    <a:pt x="1581" y="2310"/>
                    <a:pt x="122" y="2705"/>
                  </a:cubicBezTo>
                  <a:cubicBezTo>
                    <a:pt x="31" y="3070"/>
                    <a:pt x="1" y="3283"/>
                    <a:pt x="1" y="3283"/>
                  </a:cubicBezTo>
                  <a:lnTo>
                    <a:pt x="3466" y="3283"/>
                  </a:lnTo>
                  <a:cubicBezTo>
                    <a:pt x="3466" y="3283"/>
                    <a:pt x="3132" y="1094"/>
                    <a:pt x="2493" y="0"/>
                  </a:cubicBezTo>
                  <a:close/>
                </a:path>
              </a:pathLst>
            </a:custGeom>
            <a:solidFill>
              <a:srgbClr val="F17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80"/>
            <p:cNvSpPr/>
            <p:nvPr/>
          </p:nvSpPr>
          <p:spPr>
            <a:xfrm>
              <a:off x="6468700" y="4443513"/>
              <a:ext cx="59300" cy="83625"/>
            </a:xfrm>
            <a:custGeom>
              <a:avLst/>
              <a:gdLst/>
              <a:ahLst/>
              <a:cxnLst/>
              <a:rect l="l" t="t" r="r" b="b"/>
              <a:pathLst>
                <a:path w="2372" h="3345" extrusionOk="0">
                  <a:moveTo>
                    <a:pt x="1672" y="1"/>
                  </a:moveTo>
                  <a:cubicBezTo>
                    <a:pt x="882" y="1"/>
                    <a:pt x="244" y="2250"/>
                    <a:pt x="0" y="3344"/>
                  </a:cubicBezTo>
                  <a:cubicBezTo>
                    <a:pt x="1459" y="2949"/>
                    <a:pt x="2128" y="1946"/>
                    <a:pt x="2371" y="639"/>
                  </a:cubicBezTo>
                  <a:cubicBezTo>
                    <a:pt x="2189" y="244"/>
                    <a:pt x="1946" y="1"/>
                    <a:pt x="1672" y="1"/>
                  </a:cubicBezTo>
                  <a:close/>
                </a:path>
              </a:pathLst>
            </a:custGeom>
            <a:solidFill>
              <a:srgbClr val="F095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80"/>
            <p:cNvSpPr/>
            <p:nvPr/>
          </p:nvSpPr>
          <p:spPr>
            <a:xfrm>
              <a:off x="6518100" y="4540038"/>
              <a:ext cx="50175" cy="22050"/>
            </a:xfrm>
            <a:custGeom>
              <a:avLst/>
              <a:gdLst/>
              <a:ahLst/>
              <a:cxnLst/>
              <a:rect l="l" t="t" r="r" b="b"/>
              <a:pathLst>
                <a:path w="2007" h="882" extrusionOk="0">
                  <a:moveTo>
                    <a:pt x="0" y="0"/>
                  </a:moveTo>
                  <a:cubicBezTo>
                    <a:pt x="30" y="304"/>
                    <a:pt x="61" y="608"/>
                    <a:pt x="91" y="882"/>
                  </a:cubicBezTo>
                  <a:lnTo>
                    <a:pt x="1581" y="882"/>
                  </a:lnTo>
                  <a:cubicBezTo>
                    <a:pt x="1824" y="882"/>
                    <a:pt x="2006" y="699"/>
                    <a:pt x="2006" y="456"/>
                  </a:cubicBezTo>
                  <a:cubicBezTo>
                    <a:pt x="2006" y="213"/>
                    <a:pt x="1824" y="0"/>
                    <a:pt x="1550" y="0"/>
                  </a:cubicBezTo>
                  <a:close/>
                </a:path>
              </a:pathLst>
            </a:custGeom>
            <a:solidFill>
              <a:srgbClr val="F17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80"/>
            <p:cNvSpPr/>
            <p:nvPr/>
          </p:nvSpPr>
          <p:spPr>
            <a:xfrm>
              <a:off x="6449700" y="4540038"/>
              <a:ext cx="70700" cy="22800"/>
            </a:xfrm>
            <a:custGeom>
              <a:avLst/>
              <a:gdLst/>
              <a:ahLst/>
              <a:cxnLst/>
              <a:rect l="l" t="t" r="r" b="b"/>
              <a:pathLst>
                <a:path w="2828" h="912" extrusionOk="0">
                  <a:moveTo>
                    <a:pt x="2736" y="0"/>
                  </a:moveTo>
                  <a:lnTo>
                    <a:pt x="456" y="31"/>
                  </a:lnTo>
                  <a:cubicBezTo>
                    <a:pt x="441" y="29"/>
                    <a:pt x="425" y="28"/>
                    <a:pt x="410" y="28"/>
                  </a:cubicBezTo>
                  <a:cubicBezTo>
                    <a:pt x="187" y="28"/>
                    <a:pt x="0" y="229"/>
                    <a:pt x="0" y="456"/>
                  </a:cubicBezTo>
                  <a:cubicBezTo>
                    <a:pt x="0" y="699"/>
                    <a:pt x="213" y="912"/>
                    <a:pt x="456" y="912"/>
                  </a:cubicBezTo>
                  <a:lnTo>
                    <a:pt x="2827" y="882"/>
                  </a:lnTo>
                  <a:cubicBezTo>
                    <a:pt x="2797" y="608"/>
                    <a:pt x="2766" y="304"/>
                    <a:pt x="2736" y="0"/>
                  </a:cubicBezTo>
                  <a:close/>
                </a:path>
              </a:pathLst>
            </a:custGeom>
            <a:solidFill>
              <a:srgbClr val="F095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80"/>
            <p:cNvSpPr/>
            <p:nvPr/>
          </p:nvSpPr>
          <p:spPr>
            <a:xfrm>
              <a:off x="6806100" y="4789263"/>
              <a:ext cx="109450" cy="285675"/>
            </a:xfrm>
            <a:custGeom>
              <a:avLst/>
              <a:gdLst/>
              <a:ahLst/>
              <a:cxnLst/>
              <a:rect l="l" t="t" r="r" b="b"/>
              <a:pathLst>
                <a:path w="4378" h="11427" extrusionOk="0">
                  <a:moveTo>
                    <a:pt x="547" y="1"/>
                  </a:moveTo>
                  <a:cubicBezTo>
                    <a:pt x="91" y="3983"/>
                    <a:pt x="0" y="9363"/>
                    <a:pt x="2401" y="11247"/>
                  </a:cubicBezTo>
                  <a:cubicBezTo>
                    <a:pt x="2557" y="11373"/>
                    <a:pt x="2696" y="11427"/>
                    <a:pt x="2823" y="11427"/>
                  </a:cubicBezTo>
                  <a:cubicBezTo>
                    <a:pt x="3217" y="11427"/>
                    <a:pt x="3493" y="10909"/>
                    <a:pt x="3769" y="10427"/>
                  </a:cubicBezTo>
                  <a:cubicBezTo>
                    <a:pt x="4012" y="9971"/>
                    <a:pt x="4225" y="9332"/>
                    <a:pt x="4377" y="8542"/>
                  </a:cubicBezTo>
                  <a:cubicBezTo>
                    <a:pt x="2584" y="6050"/>
                    <a:pt x="1368" y="3040"/>
                    <a:pt x="547" y="1"/>
                  </a:cubicBezTo>
                  <a:close/>
                </a:path>
              </a:pathLst>
            </a:custGeom>
            <a:solidFill>
              <a:srgbClr val="54C7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80"/>
            <p:cNvSpPr/>
            <p:nvPr/>
          </p:nvSpPr>
          <p:spPr>
            <a:xfrm>
              <a:off x="6819775" y="4669213"/>
              <a:ext cx="116275" cy="333625"/>
            </a:xfrm>
            <a:custGeom>
              <a:avLst/>
              <a:gdLst/>
              <a:ahLst/>
              <a:cxnLst/>
              <a:rect l="l" t="t" r="r" b="b"/>
              <a:pathLst>
                <a:path w="4651" h="13345" extrusionOk="0">
                  <a:moveTo>
                    <a:pt x="3009" y="0"/>
                  </a:moveTo>
                  <a:lnTo>
                    <a:pt x="760" y="152"/>
                  </a:lnTo>
                  <a:cubicBezTo>
                    <a:pt x="760" y="152"/>
                    <a:pt x="304" y="2158"/>
                    <a:pt x="0" y="4803"/>
                  </a:cubicBezTo>
                  <a:cubicBezTo>
                    <a:pt x="821" y="7842"/>
                    <a:pt x="2037" y="10852"/>
                    <a:pt x="3830" y="13344"/>
                  </a:cubicBezTo>
                  <a:cubicBezTo>
                    <a:pt x="4651" y="8997"/>
                    <a:pt x="3952" y="608"/>
                    <a:pt x="3009"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80"/>
            <p:cNvSpPr/>
            <p:nvPr/>
          </p:nvSpPr>
          <p:spPr>
            <a:xfrm>
              <a:off x="6777225" y="4455688"/>
              <a:ext cx="136800" cy="181600"/>
            </a:xfrm>
            <a:custGeom>
              <a:avLst/>
              <a:gdLst/>
              <a:ahLst/>
              <a:cxnLst/>
              <a:rect l="l" t="t" r="r" b="b"/>
              <a:pathLst>
                <a:path w="5472" h="7264" extrusionOk="0">
                  <a:moveTo>
                    <a:pt x="2948" y="0"/>
                  </a:moveTo>
                  <a:cubicBezTo>
                    <a:pt x="3404" y="2432"/>
                    <a:pt x="0" y="4772"/>
                    <a:pt x="2584" y="6991"/>
                  </a:cubicBezTo>
                  <a:cubicBezTo>
                    <a:pt x="2614" y="7022"/>
                    <a:pt x="2584" y="7052"/>
                    <a:pt x="2553" y="7052"/>
                  </a:cubicBezTo>
                  <a:cubicBezTo>
                    <a:pt x="2657" y="7091"/>
                    <a:pt x="2889" y="7174"/>
                    <a:pt x="3184" y="7224"/>
                  </a:cubicBezTo>
                  <a:lnTo>
                    <a:pt x="3184" y="7224"/>
                  </a:lnTo>
                  <a:cubicBezTo>
                    <a:pt x="1587" y="4947"/>
                    <a:pt x="3525" y="2398"/>
                    <a:pt x="2948" y="0"/>
                  </a:cubicBezTo>
                  <a:close/>
                  <a:moveTo>
                    <a:pt x="3344" y="547"/>
                  </a:moveTo>
                  <a:lnTo>
                    <a:pt x="3344" y="547"/>
                  </a:lnTo>
                  <a:cubicBezTo>
                    <a:pt x="3435" y="912"/>
                    <a:pt x="3496" y="1277"/>
                    <a:pt x="3647" y="1581"/>
                  </a:cubicBezTo>
                  <a:cubicBezTo>
                    <a:pt x="3860" y="2037"/>
                    <a:pt x="4012" y="2584"/>
                    <a:pt x="3982" y="3070"/>
                  </a:cubicBezTo>
                  <a:cubicBezTo>
                    <a:pt x="3951" y="4499"/>
                    <a:pt x="3344" y="5715"/>
                    <a:pt x="3587" y="7174"/>
                  </a:cubicBezTo>
                  <a:cubicBezTo>
                    <a:pt x="3587" y="7211"/>
                    <a:pt x="3563" y="7237"/>
                    <a:pt x="3539" y="7237"/>
                  </a:cubicBezTo>
                  <a:cubicBezTo>
                    <a:pt x="3523" y="7237"/>
                    <a:pt x="3507" y="7227"/>
                    <a:pt x="3496" y="7204"/>
                  </a:cubicBezTo>
                  <a:cubicBezTo>
                    <a:pt x="3192" y="6049"/>
                    <a:pt x="3526" y="5107"/>
                    <a:pt x="3739" y="3952"/>
                  </a:cubicBezTo>
                  <a:cubicBezTo>
                    <a:pt x="3921" y="2918"/>
                    <a:pt x="3647" y="2189"/>
                    <a:pt x="3283" y="1216"/>
                  </a:cubicBezTo>
                  <a:cubicBezTo>
                    <a:pt x="3252" y="1186"/>
                    <a:pt x="3252" y="1125"/>
                    <a:pt x="3222" y="1064"/>
                  </a:cubicBezTo>
                  <a:lnTo>
                    <a:pt x="3222" y="1064"/>
                  </a:lnTo>
                  <a:cubicBezTo>
                    <a:pt x="3222" y="3131"/>
                    <a:pt x="2097" y="5137"/>
                    <a:pt x="3252" y="7204"/>
                  </a:cubicBezTo>
                  <a:cubicBezTo>
                    <a:pt x="3252" y="7215"/>
                    <a:pt x="3249" y="7225"/>
                    <a:pt x="3243" y="7233"/>
                  </a:cubicBezTo>
                  <a:lnTo>
                    <a:pt x="3243" y="7233"/>
                  </a:lnTo>
                  <a:cubicBezTo>
                    <a:pt x="3223" y="7230"/>
                    <a:pt x="3203" y="7227"/>
                    <a:pt x="3184" y="7224"/>
                  </a:cubicBezTo>
                  <a:lnTo>
                    <a:pt x="3184" y="7224"/>
                  </a:lnTo>
                  <a:cubicBezTo>
                    <a:pt x="3187" y="7227"/>
                    <a:pt x="3189" y="7231"/>
                    <a:pt x="3192" y="7234"/>
                  </a:cubicBezTo>
                  <a:cubicBezTo>
                    <a:pt x="3200" y="7243"/>
                    <a:pt x="3209" y="7247"/>
                    <a:pt x="3218" y="7247"/>
                  </a:cubicBezTo>
                  <a:cubicBezTo>
                    <a:pt x="3228" y="7247"/>
                    <a:pt x="3236" y="7241"/>
                    <a:pt x="3243" y="7233"/>
                  </a:cubicBezTo>
                  <a:lnTo>
                    <a:pt x="3243" y="7233"/>
                  </a:lnTo>
                  <a:cubicBezTo>
                    <a:pt x="3366" y="7251"/>
                    <a:pt x="3499" y="7263"/>
                    <a:pt x="3638" y="7263"/>
                  </a:cubicBezTo>
                  <a:cubicBezTo>
                    <a:pt x="3934" y="7263"/>
                    <a:pt x="4255" y="7210"/>
                    <a:pt x="4559" y="7052"/>
                  </a:cubicBezTo>
                  <a:cubicBezTo>
                    <a:pt x="4559" y="7052"/>
                    <a:pt x="4529" y="7022"/>
                    <a:pt x="4559" y="6991"/>
                  </a:cubicBezTo>
                  <a:cubicBezTo>
                    <a:pt x="5106" y="5745"/>
                    <a:pt x="5471" y="4286"/>
                    <a:pt x="5076" y="2918"/>
                  </a:cubicBezTo>
                  <a:cubicBezTo>
                    <a:pt x="4833" y="1976"/>
                    <a:pt x="4286" y="1277"/>
                    <a:pt x="3647" y="639"/>
                  </a:cubicBezTo>
                  <a:lnTo>
                    <a:pt x="3647" y="639"/>
                  </a:lnTo>
                  <a:cubicBezTo>
                    <a:pt x="4134" y="1398"/>
                    <a:pt x="4651" y="2067"/>
                    <a:pt x="4772" y="3070"/>
                  </a:cubicBezTo>
                  <a:cubicBezTo>
                    <a:pt x="4833" y="3648"/>
                    <a:pt x="4863" y="4256"/>
                    <a:pt x="4711" y="4833"/>
                  </a:cubicBezTo>
                  <a:cubicBezTo>
                    <a:pt x="4529" y="5563"/>
                    <a:pt x="4225" y="6262"/>
                    <a:pt x="4347" y="7052"/>
                  </a:cubicBezTo>
                  <a:cubicBezTo>
                    <a:pt x="4365" y="7090"/>
                    <a:pt x="4338" y="7116"/>
                    <a:pt x="4307" y="7116"/>
                  </a:cubicBezTo>
                  <a:cubicBezTo>
                    <a:pt x="4288" y="7116"/>
                    <a:pt x="4267" y="7106"/>
                    <a:pt x="4255" y="7082"/>
                  </a:cubicBezTo>
                  <a:cubicBezTo>
                    <a:pt x="3982" y="5988"/>
                    <a:pt x="4711" y="5046"/>
                    <a:pt x="4681" y="3952"/>
                  </a:cubicBezTo>
                  <a:cubicBezTo>
                    <a:pt x="4620" y="2918"/>
                    <a:pt x="4407" y="1946"/>
                    <a:pt x="3769" y="1094"/>
                  </a:cubicBezTo>
                  <a:cubicBezTo>
                    <a:pt x="3617" y="912"/>
                    <a:pt x="3496" y="730"/>
                    <a:pt x="3344" y="547"/>
                  </a:cubicBezTo>
                  <a:close/>
                </a:path>
              </a:pathLst>
            </a:custGeom>
            <a:solidFill>
              <a:srgbClr val="8C4B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80"/>
            <p:cNvSpPr/>
            <p:nvPr/>
          </p:nvSpPr>
          <p:spPr>
            <a:xfrm>
              <a:off x="6791650" y="4458713"/>
              <a:ext cx="59300" cy="156575"/>
            </a:xfrm>
            <a:custGeom>
              <a:avLst/>
              <a:gdLst/>
              <a:ahLst/>
              <a:cxnLst/>
              <a:rect l="l" t="t" r="r" b="b"/>
              <a:pathLst>
                <a:path w="2372" h="6263" extrusionOk="0">
                  <a:moveTo>
                    <a:pt x="2219" y="1"/>
                  </a:moveTo>
                  <a:cubicBezTo>
                    <a:pt x="2219" y="31"/>
                    <a:pt x="2219" y="31"/>
                    <a:pt x="2219" y="31"/>
                  </a:cubicBezTo>
                  <a:cubicBezTo>
                    <a:pt x="2098" y="1521"/>
                    <a:pt x="1156" y="1156"/>
                    <a:pt x="669" y="3436"/>
                  </a:cubicBezTo>
                  <a:cubicBezTo>
                    <a:pt x="365" y="4712"/>
                    <a:pt x="821" y="5685"/>
                    <a:pt x="1277" y="6262"/>
                  </a:cubicBezTo>
                  <a:cubicBezTo>
                    <a:pt x="1" y="4408"/>
                    <a:pt x="2371" y="1977"/>
                    <a:pt x="2219" y="1"/>
                  </a:cubicBezTo>
                  <a:close/>
                </a:path>
              </a:pathLst>
            </a:custGeom>
            <a:solidFill>
              <a:srgbClr val="8C4B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80"/>
            <p:cNvSpPr/>
            <p:nvPr/>
          </p:nvSpPr>
          <p:spPr>
            <a:xfrm>
              <a:off x="6857750" y="4454163"/>
              <a:ext cx="91975" cy="171750"/>
            </a:xfrm>
            <a:custGeom>
              <a:avLst/>
              <a:gdLst/>
              <a:ahLst/>
              <a:cxnLst/>
              <a:rect l="l" t="t" r="r" b="b"/>
              <a:pathLst>
                <a:path w="3679" h="6870" extrusionOk="0">
                  <a:moveTo>
                    <a:pt x="1" y="0"/>
                  </a:moveTo>
                  <a:cubicBezTo>
                    <a:pt x="31" y="92"/>
                    <a:pt x="92" y="183"/>
                    <a:pt x="153" y="274"/>
                  </a:cubicBezTo>
                  <a:cubicBezTo>
                    <a:pt x="2250" y="1885"/>
                    <a:pt x="2615" y="4469"/>
                    <a:pt x="1582" y="6870"/>
                  </a:cubicBezTo>
                  <a:cubicBezTo>
                    <a:pt x="3679" y="4165"/>
                    <a:pt x="1065" y="487"/>
                    <a:pt x="1" y="0"/>
                  </a:cubicBezTo>
                  <a:close/>
                </a:path>
              </a:pathLst>
            </a:custGeom>
            <a:solidFill>
              <a:srgbClr val="8C4B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80"/>
            <p:cNvSpPr/>
            <p:nvPr/>
          </p:nvSpPr>
          <p:spPr>
            <a:xfrm>
              <a:off x="6816725" y="4455688"/>
              <a:ext cx="49425" cy="180875"/>
            </a:xfrm>
            <a:custGeom>
              <a:avLst/>
              <a:gdLst/>
              <a:ahLst/>
              <a:cxnLst/>
              <a:rect l="l" t="t" r="r" b="b"/>
              <a:pathLst>
                <a:path w="1977" h="7235" extrusionOk="0">
                  <a:moveTo>
                    <a:pt x="1399" y="0"/>
                  </a:moveTo>
                  <a:cubicBezTo>
                    <a:pt x="1976" y="2401"/>
                    <a:pt x="1" y="4955"/>
                    <a:pt x="1581" y="7234"/>
                  </a:cubicBezTo>
                  <a:cubicBezTo>
                    <a:pt x="1581" y="7234"/>
                    <a:pt x="1612" y="7234"/>
                    <a:pt x="1612" y="7204"/>
                  </a:cubicBezTo>
                  <a:cubicBezTo>
                    <a:pt x="487" y="5107"/>
                    <a:pt x="1672" y="3131"/>
                    <a:pt x="1703" y="1064"/>
                  </a:cubicBezTo>
                  <a:cubicBezTo>
                    <a:pt x="1612" y="730"/>
                    <a:pt x="1581" y="304"/>
                    <a:pt x="1429" y="0"/>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80"/>
            <p:cNvSpPr/>
            <p:nvPr/>
          </p:nvSpPr>
          <p:spPr>
            <a:xfrm>
              <a:off x="6856250" y="4461763"/>
              <a:ext cx="21300" cy="174925"/>
            </a:xfrm>
            <a:custGeom>
              <a:avLst/>
              <a:gdLst/>
              <a:ahLst/>
              <a:cxnLst/>
              <a:rect l="l" t="t" r="r" b="b"/>
              <a:pathLst>
                <a:path w="852" h="6997" extrusionOk="0">
                  <a:moveTo>
                    <a:pt x="61" y="0"/>
                  </a:moveTo>
                  <a:lnTo>
                    <a:pt x="61" y="0"/>
                  </a:lnTo>
                  <a:cubicBezTo>
                    <a:pt x="91" y="274"/>
                    <a:pt x="122" y="548"/>
                    <a:pt x="122" y="821"/>
                  </a:cubicBezTo>
                  <a:cubicBezTo>
                    <a:pt x="122" y="882"/>
                    <a:pt x="152" y="912"/>
                    <a:pt x="152" y="973"/>
                  </a:cubicBezTo>
                  <a:cubicBezTo>
                    <a:pt x="517" y="1976"/>
                    <a:pt x="760" y="2675"/>
                    <a:pt x="578" y="3739"/>
                  </a:cubicBezTo>
                  <a:cubicBezTo>
                    <a:pt x="365" y="4864"/>
                    <a:pt x="0" y="5806"/>
                    <a:pt x="304" y="6961"/>
                  </a:cubicBezTo>
                  <a:cubicBezTo>
                    <a:pt x="304" y="6987"/>
                    <a:pt x="315" y="6996"/>
                    <a:pt x="328" y="6996"/>
                  </a:cubicBezTo>
                  <a:cubicBezTo>
                    <a:pt x="345" y="6996"/>
                    <a:pt x="365" y="6979"/>
                    <a:pt x="365" y="6961"/>
                  </a:cubicBezTo>
                  <a:cubicBezTo>
                    <a:pt x="183" y="5472"/>
                    <a:pt x="790" y="4286"/>
                    <a:pt x="851" y="2858"/>
                  </a:cubicBezTo>
                  <a:cubicBezTo>
                    <a:pt x="851" y="2341"/>
                    <a:pt x="730" y="1794"/>
                    <a:pt x="517" y="1338"/>
                  </a:cubicBezTo>
                  <a:cubicBezTo>
                    <a:pt x="395" y="1064"/>
                    <a:pt x="335" y="669"/>
                    <a:pt x="243" y="304"/>
                  </a:cubicBezTo>
                  <a:cubicBezTo>
                    <a:pt x="183" y="213"/>
                    <a:pt x="122" y="122"/>
                    <a:pt x="61" y="0"/>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80"/>
            <p:cNvSpPr/>
            <p:nvPr/>
          </p:nvSpPr>
          <p:spPr>
            <a:xfrm>
              <a:off x="6852450" y="4455688"/>
              <a:ext cx="6850" cy="26625"/>
            </a:xfrm>
            <a:custGeom>
              <a:avLst/>
              <a:gdLst/>
              <a:ahLst/>
              <a:cxnLst/>
              <a:rect l="l" t="t" r="r" b="b"/>
              <a:pathLst>
                <a:path w="274" h="1065" extrusionOk="0">
                  <a:moveTo>
                    <a:pt x="0" y="0"/>
                  </a:moveTo>
                  <a:cubicBezTo>
                    <a:pt x="152" y="304"/>
                    <a:pt x="183" y="730"/>
                    <a:pt x="274" y="1064"/>
                  </a:cubicBezTo>
                  <a:cubicBezTo>
                    <a:pt x="274" y="791"/>
                    <a:pt x="243" y="517"/>
                    <a:pt x="213" y="243"/>
                  </a:cubicBezTo>
                  <a:cubicBezTo>
                    <a:pt x="183" y="213"/>
                    <a:pt x="183" y="183"/>
                    <a:pt x="152" y="152"/>
                  </a:cubicBezTo>
                  <a:cubicBezTo>
                    <a:pt x="91" y="91"/>
                    <a:pt x="61" y="61"/>
                    <a:pt x="0" y="0"/>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80"/>
            <p:cNvSpPr/>
            <p:nvPr/>
          </p:nvSpPr>
          <p:spPr>
            <a:xfrm>
              <a:off x="6851675" y="4453413"/>
              <a:ext cx="1550" cy="775"/>
            </a:xfrm>
            <a:custGeom>
              <a:avLst/>
              <a:gdLst/>
              <a:ahLst/>
              <a:cxnLst/>
              <a:rect l="l" t="t" r="r" b="b"/>
              <a:pathLst>
                <a:path w="62" h="31" extrusionOk="0">
                  <a:moveTo>
                    <a:pt x="1" y="0"/>
                  </a:moveTo>
                  <a:cubicBezTo>
                    <a:pt x="1" y="0"/>
                    <a:pt x="1" y="30"/>
                    <a:pt x="1" y="30"/>
                  </a:cubicBezTo>
                  <a:cubicBezTo>
                    <a:pt x="1" y="30"/>
                    <a:pt x="14" y="17"/>
                    <a:pt x="32" y="17"/>
                  </a:cubicBezTo>
                  <a:cubicBezTo>
                    <a:pt x="41" y="17"/>
                    <a:pt x="51" y="20"/>
                    <a:pt x="62" y="30"/>
                  </a:cubicBezTo>
                  <a:cubicBezTo>
                    <a:pt x="62" y="0"/>
                    <a:pt x="62" y="0"/>
                    <a:pt x="62" y="0"/>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80"/>
            <p:cNvSpPr/>
            <p:nvPr/>
          </p:nvSpPr>
          <p:spPr>
            <a:xfrm>
              <a:off x="6860800" y="4463288"/>
              <a:ext cx="38025" cy="170350"/>
            </a:xfrm>
            <a:custGeom>
              <a:avLst/>
              <a:gdLst/>
              <a:ahLst/>
              <a:cxnLst/>
              <a:rect l="l" t="t" r="r" b="b"/>
              <a:pathLst>
                <a:path w="1521" h="6814" extrusionOk="0">
                  <a:moveTo>
                    <a:pt x="1" y="0"/>
                  </a:moveTo>
                  <a:lnTo>
                    <a:pt x="1" y="0"/>
                  </a:lnTo>
                  <a:cubicBezTo>
                    <a:pt x="31" y="91"/>
                    <a:pt x="31" y="152"/>
                    <a:pt x="61" y="243"/>
                  </a:cubicBezTo>
                  <a:cubicBezTo>
                    <a:pt x="183" y="426"/>
                    <a:pt x="335" y="608"/>
                    <a:pt x="456" y="821"/>
                  </a:cubicBezTo>
                  <a:cubicBezTo>
                    <a:pt x="1095" y="1672"/>
                    <a:pt x="1308" y="2614"/>
                    <a:pt x="1338" y="3678"/>
                  </a:cubicBezTo>
                  <a:cubicBezTo>
                    <a:pt x="1368" y="4742"/>
                    <a:pt x="608" y="5684"/>
                    <a:pt x="882" y="6778"/>
                  </a:cubicBezTo>
                  <a:cubicBezTo>
                    <a:pt x="882" y="6804"/>
                    <a:pt x="898" y="6813"/>
                    <a:pt x="917" y="6813"/>
                  </a:cubicBezTo>
                  <a:cubicBezTo>
                    <a:pt x="943" y="6813"/>
                    <a:pt x="973" y="6796"/>
                    <a:pt x="973" y="6778"/>
                  </a:cubicBezTo>
                  <a:cubicBezTo>
                    <a:pt x="852" y="5988"/>
                    <a:pt x="1156" y="5289"/>
                    <a:pt x="1368" y="4560"/>
                  </a:cubicBezTo>
                  <a:cubicBezTo>
                    <a:pt x="1520" y="3982"/>
                    <a:pt x="1490" y="3374"/>
                    <a:pt x="1429" y="2797"/>
                  </a:cubicBezTo>
                  <a:cubicBezTo>
                    <a:pt x="1338" y="1794"/>
                    <a:pt x="852" y="1094"/>
                    <a:pt x="335" y="335"/>
                  </a:cubicBezTo>
                  <a:cubicBezTo>
                    <a:pt x="244" y="243"/>
                    <a:pt x="122" y="122"/>
                    <a:pt x="1" y="0"/>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80"/>
            <p:cNvSpPr/>
            <p:nvPr/>
          </p:nvSpPr>
          <p:spPr>
            <a:xfrm>
              <a:off x="6857000" y="4453413"/>
              <a:ext cx="6100" cy="7600"/>
            </a:xfrm>
            <a:custGeom>
              <a:avLst/>
              <a:gdLst/>
              <a:ahLst/>
              <a:cxnLst/>
              <a:rect l="l" t="t" r="r" b="b"/>
              <a:pathLst>
                <a:path w="244" h="304" extrusionOk="0">
                  <a:moveTo>
                    <a:pt x="1" y="0"/>
                  </a:moveTo>
                  <a:cubicBezTo>
                    <a:pt x="31" y="61"/>
                    <a:pt x="61" y="152"/>
                    <a:pt x="92" y="213"/>
                  </a:cubicBezTo>
                  <a:cubicBezTo>
                    <a:pt x="122" y="243"/>
                    <a:pt x="183" y="274"/>
                    <a:pt x="244" y="304"/>
                  </a:cubicBezTo>
                  <a:cubicBezTo>
                    <a:pt x="183" y="213"/>
                    <a:pt x="122" y="122"/>
                    <a:pt x="92" y="30"/>
                  </a:cubicBezTo>
                  <a:cubicBezTo>
                    <a:pt x="61" y="30"/>
                    <a:pt x="31" y="0"/>
                    <a:pt x="1" y="0"/>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80"/>
            <p:cNvSpPr/>
            <p:nvPr/>
          </p:nvSpPr>
          <p:spPr>
            <a:xfrm>
              <a:off x="6857750" y="4460238"/>
              <a:ext cx="4600" cy="9150"/>
            </a:xfrm>
            <a:custGeom>
              <a:avLst/>
              <a:gdLst/>
              <a:ahLst/>
              <a:cxnLst/>
              <a:rect l="l" t="t" r="r" b="b"/>
              <a:pathLst>
                <a:path w="184" h="366" extrusionOk="0">
                  <a:moveTo>
                    <a:pt x="1" y="1"/>
                  </a:moveTo>
                  <a:cubicBezTo>
                    <a:pt x="1" y="31"/>
                    <a:pt x="1" y="61"/>
                    <a:pt x="1" y="61"/>
                  </a:cubicBezTo>
                  <a:cubicBezTo>
                    <a:pt x="62" y="183"/>
                    <a:pt x="123" y="274"/>
                    <a:pt x="183" y="365"/>
                  </a:cubicBezTo>
                  <a:cubicBezTo>
                    <a:pt x="153" y="274"/>
                    <a:pt x="153" y="213"/>
                    <a:pt x="123" y="122"/>
                  </a:cubicBezTo>
                  <a:lnTo>
                    <a:pt x="1" y="1"/>
                  </a:ln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80"/>
            <p:cNvSpPr/>
            <p:nvPr/>
          </p:nvSpPr>
          <p:spPr>
            <a:xfrm>
              <a:off x="6856250" y="4453413"/>
              <a:ext cx="3050" cy="5325"/>
            </a:xfrm>
            <a:custGeom>
              <a:avLst/>
              <a:gdLst/>
              <a:ahLst/>
              <a:cxnLst/>
              <a:rect l="l" t="t" r="r" b="b"/>
              <a:pathLst>
                <a:path w="122" h="213" extrusionOk="0">
                  <a:moveTo>
                    <a:pt x="0" y="0"/>
                  </a:moveTo>
                  <a:cubicBezTo>
                    <a:pt x="0" y="61"/>
                    <a:pt x="31" y="91"/>
                    <a:pt x="31" y="152"/>
                  </a:cubicBezTo>
                  <a:cubicBezTo>
                    <a:pt x="61" y="152"/>
                    <a:pt x="91" y="182"/>
                    <a:pt x="122" y="213"/>
                  </a:cubicBezTo>
                  <a:cubicBezTo>
                    <a:pt x="91" y="152"/>
                    <a:pt x="61" y="61"/>
                    <a:pt x="31" y="0"/>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80"/>
            <p:cNvSpPr/>
            <p:nvPr/>
          </p:nvSpPr>
          <p:spPr>
            <a:xfrm>
              <a:off x="6856250" y="4459488"/>
              <a:ext cx="1525" cy="2300"/>
            </a:xfrm>
            <a:custGeom>
              <a:avLst/>
              <a:gdLst/>
              <a:ahLst/>
              <a:cxnLst/>
              <a:rect l="l" t="t" r="r" b="b"/>
              <a:pathLst>
                <a:path w="61" h="92" extrusionOk="0">
                  <a:moveTo>
                    <a:pt x="0" y="0"/>
                  </a:moveTo>
                  <a:cubicBezTo>
                    <a:pt x="31" y="31"/>
                    <a:pt x="31" y="61"/>
                    <a:pt x="61" y="91"/>
                  </a:cubicBezTo>
                  <a:cubicBezTo>
                    <a:pt x="61" y="91"/>
                    <a:pt x="61" y="61"/>
                    <a:pt x="61" y="31"/>
                  </a:cubicBezTo>
                  <a:cubicBezTo>
                    <a:pt x="31" y="31"/>
                    <a:pt x="31" y="0"/>
                    <a:pt x="0" y="0"/>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80"/>
            <p:cNvSpPr/>
            <p:nvPr/>
          </p:nvSpPr>
          <p:spPr>
            <a:xfrm>
              <a:off x="6853200" y="4453063"/>
              <a:ext cx="3825" cy="3400"/>
            </a:xfrm>
            <a:custGeom>
              <a:avLst/>
              <a:gdLst/>
              <a:ahLst/>
              <a:cxnLst/>
              <a:rect l="l" t="t" r="r" b="b"/>
              <a:pathLst>
                <a:path w="153" h="136" extrusionOk="0">
                  <a:moveTo>
                    <a:pt x="32" y="1"/>
                  </a:moveTo>
                  <a:cubicBezTo>
                    <a:pt x="21" y="1"/>
                    <a:pt x="11" y="4"/>
                    <a:pt x="1" y="14"/>
                  </a:cubicBezTo>
                  <a:cubicBezTo>
                    <a:pt x="1" y="14"/>
                    <a:pt x="1" y="14"/>
                    <a:pt x="1" y="44"/>
                  </a:cubicBezTo>
                  <a:cubicBezTo>
                    <a:pt x="61" y="75"/>
                    <a:pt x="92" y="105"/>
                    <a:pt x="153" y="136"/>
                  </a:cubicBezTo>
                  <a:cubicBezTo>
                    <a:pt x="122" y="105"/>
                    <a:pt x="122" y="44"/>
                    <a:pt x="122" y="14"/>
                  </a:cubicBezTo>
                  <a:cubicBezTo>
                    <a:pt x="82" y="14"/>
                    <a:pt x="55" y="1"/>
                    <a:pt x="32" y="1"/>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80"/>
            <p:cNvSpPr/>
            <p:nvPr/>
          </p:nvSpPr>
          <p:spPr>
            <a:xfrm>
              <a:off x="6822800" y="4614488"/>
              <a:ext cx="17500" cy="17500"/>
            </a:xfrm>
            <a:custGeom>
              <a:avLst/>
              <a:gdLst/>
              <a:ahLst/>
              <a:cxnLst/>
              <a:rect l="l" t="t" r="r" b="b"/>
              <a:pathLst>
                <a:path w="700" h="700" extrusionOk="0">
                  <a:moveTo>
                    <a:pt x="1" y="1"/>
                  </a:moveTo>
                  <a:lnTo>
                    <a:pt x="1" y="1"/>
                  </a:lnTo>
                  <a:cubicBezTo>
                    <a:pt x="153" y="244"/>
                    <a:pt x="366" y="457"/>
                    <a:pt x="639" y="700"/>
                  </a:cubicBezTo>
                  <a:lnTo>
                    <a:pt x="700" y="700"/>
                  </a:lnTo>
                  <a:cubicBezTo>
                    <a:pt x="669" y="670"/>
                    <a:pt x="639" y="670"/>
                    <a:pt x="639" y="670"/>
                  </a:cubicBezTo>
                  <a:cubicBezTo>
                    <a:pt x="639" y="670"/>
                    <a:pt x="305" y="426"/>
                    <a:pt x="1" y="1"/>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80"/>
            <p:cNvSpPr/>
            <p:nvPr/>
          </p:nvSpPr>
          <p:spPr>
            <a:xfrm>
              <a:off x="6777225" y="4453413"/>
              <a:ext cx="85875" cy="178575"/>
            </a:xfrm>
            <a:custGeom>
              <a:avLst/>
              <a:gdLst/>
              <a:ahLst/>
              <a:cxnLst/>
              <a:rect l="l" t="t" r="r" b="b"/>
              <a:pathLst>
                <a:path w="3435" h="7143" extrusionOk="0">
                  <a:moveTo>
                    <a:pt x="2979" y="0"/>
                  </a:moveTo>
                  <a:cubicBezTo>
                    <a:pt x="2888" y="30"/>
                    <a:pt x="2857" y="91"/>
                    <a:pt x="2857" y="213"/>
                  </a:cubicBezTo>
                  <a:cubicBezTo>
                    <a:pt x="2979" y="2189"/>
                    <a:pt x="578" y="4559"/>
                    <a:pt x="1824" y="6444"/>
                  </a:cubicBezTo>
                  <a:cubicBezTo>
                    <a:pt x="2158" y="6869"/>
                    <a:pt x="2462" y="7113"/>
                    <a:pt x="2462" y="7113"/>
                  </a:cubicBezTo>
                  <a:cubicBezTo>
                    <a:pt x="2462" y="7113"/>
                    <a:pt x="2492" y="7113"/>
                    <a:pt x="2523" y="7143"/>
                  </a:cubicBezTo>
                  <a:cubicBezTo>
                    <a:pt x="2553" y="7113"/>
                    <a:pt x="2553" y="7082"/>
                    <a:pt x="2523" y="7052"/>
                  </a:cubicBezTo>
                  <a:cubicBezTo>
                    <a:pt x="0" y="4803"/>
                    <a:pt x="3435" y="2492"/>
                    <a:pt x="2979" y="91"/>
                  </a:cubicBezTo>
                  <a:lnTo>
                    <a:pt x="2979" y="61"/>
                  </a:lnTo>
                  <a:cubicBezTo>
                    <a:pt x="2979" y="61"/>
                    <a:pt x="2979" y="61"/>
                    <a:pt x="2979" y="30"/>
                  </a:cubicBezTo>
                  <a:cubicBezTo>
                    <a:pt x="2979" y="0"/>
                    <a:pt x="2979" y="0"/>
                    <a:pt x="2979" y="0"/>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80"/>
            <p:cNvSpPr/>
            <p:nvPr/>
          </p:nvSpPr>
          <p:spPr>
            <a:xfrm>
              <a:off x="6850925" y="4451888"/>
              <a:ext cx="775" cy="1550"/>
            </a:xfrm>
            <a:custGeom>
              <a:avLst/>
              <a:gdLst/>
              <a:ahLst/>
              <a:cxnLst/>
              <a:rect l="l" t="t" r="r" b="b"/>
              <a:pathLst>
                <a:path w="31" h="62" extrusionOk="0">
                  <a:moveTo>
                    <a:pt x="0" y="0"/>
                  </a:moveTo>
                  <a:cubicBezTo>
                    <a:pt x="0" y="31"/>
                    <a:pt x="0" y="61"/>
                    <a:pt x="0" y="61"/>
                  </a:cubicBezTo>
                  <a:lnTo>
                    <a:pt x="31" y="61"/>
                  </a:lnTo>
                  <a:lnTo>
                    <a:pt x="31" y="31"/>
                  </a:lnTo>
                  <a:cubicBezTo>
                    <a:pt x="31" y="31"/>
                    <a:pt x="31" y="31"/>
                    <a:pt x="0" y="0"/>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80"/>
            <p:cNvSpPr/>
            <p:nvPr/>
          </p:nvSpPr>
          <p:spPr>
            <a:xfrm>
              <a:off x="6851675" y="4453413"/>
              <a:ext cx="25" cy="775"/>
            </a:xfrm>
            <a:custGeom>
              <a:avLst/>
              <a:gdLst/>
              <a:ahLst/>
              <a:cxnLst/>
              <a:rect l="l" t="t" r="r" b="b"/>
              <a:pathLst>
                <a:path w="1" h="31" extrusionOk="0">
                  <a:moveTo>
                    <a:pt x="1" y="0"/>
                  </a:moveTo>
                  <a:cubicBezTo>
                    <a:pt x="1" y="0"/>
                    <a:pt x="1" y="0"/>
                    <a:pt x="1" y="0"/>
                  </a:cubicBezTo>
                  <a:cubicBezTo>
                    <a:pt x="1" y="0"/>
                    <a:pt x="1" y="30"/>
                    <a:pt x="1" y="30"/>
                  </a:cubicBezTo>
                  <a:lnTo>
                    <a:pt x="1" y="30"/>
                  </a:lnTo>
                  <a:lnTo>
                    <a:pt x="1" y="30"/>
                  </a:lnTo>
                  <a:cubicBezTo>
                    <a:pt x="1" y="30"/>
                    <a:pt x="1" y="0"/>
                    <a:pt x="1" y="0"/>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80"/>
            <p:cNvSpPr/>
            <p:nvPr/>
          </p:nvSpPr>
          <p:spPr>
            <a:xfrm>
              <a:off x="6863075" y="4460988"/>
              <a:ext cx="59300" cy="171775"/>
            </a:xfrm>
            <a:custGeom>
              <a:avLst/>
              <a:gdLst/>
              <a:ahLst/>
              <a:cxnLst/>
              <a:rect l="l" t="t" r="r" b="b"/>
              <a:pathLst>
                <a:path w="2372" h="6871" extrusionOk="0">
                  <a:moveTo>
                    <a:pt x="1" y="1"/>
                  </a:moveTo>
                  <a:lnTo>
                    <a:pt x="1" y="1"/>
                  </a:lnTo>
                  <a:cubicBezTo>
                    <a:pt x="62" y="153"/>
                    <a:pt x="153" y="305"/>
                    <a:pt x="244" y="427"/>
                  </a:cubicBezTo>
                  <a:cubicBezTo>
                    <a:pt x="882" y="1095"/>
                    <a:pt x="1399" y="1794"/>
                    <a:pt x="1672" y="2737"/>
                  </a:cubicBezTo>
                  <a:cubicBezTo>
                    <a:pt x="2037" y="4104"/>
                    <a:pt x="1642" y="5563"/>
                    <a:pt x="1065" y="6810"/>
                  </a:cubicBezTo>
                  <a:cubicBezTo>
                    <a:pt x="1065" y="6810"/>
                    <a:pt x="1065" y="6840"/>
                    <a:pt x="1065" y="6870"/>
                  </a:cubicBezTo>
                  <a:cubicBezTo>
                    <a:pt x="1095" y="6840"/>
                    <a:pt x="1125" y="6840"/>
                    <a:pt x="1156" y="6810"/>
                  </a:cubicBezTo>
                  <a:cubicBezTo>
                    <a:pt x="1217" y="6749"/>
                    <a:pt x="1277" y="6688"/>
                    <a:pt x="1308" y="6597"/>
                  </a:cubicBezTo>
                  <a:cubicBezTo>
                    <a:pt x="2372" y="4226"/>
                    <a:pt x="2037" y="1642"/>
                    <a:pt x="1" y="1"/>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80"/>
            <p:cNvSpPr/>
            <p:nvPr/>
          </p:nvSpPr>
          <p:spPr>
            <a:xfrm>
              <a:off x="6851675" y="4454913"/>
              <a:ext cx="25" cy="800"/>
            </a:xfrm>
            <a:custGeom>
              <a:avLst/>
              <a:gdLst/>
              <a:ahLst/>
              <a:cxnLst/>
              <a:rect l="l" t="t" r="r" b="b"/>
              <a:pathLst>
                <a:path w="1" h="32" extrusionOk="0">
                  <a:moveTo>
                    <a:pt x="1" y="1"/>
                  </a:moveTo>
                  <a:cubicBezTo>
                    <a:pt x="1" y="1"/>
                    <a:pt x="1" y="1"/>
                    <a:pt x="1" y="31"/>
                  </a:cubicBezTo>
                  <a:lnTo>
                    <a:pt x="1" y="31"/>
                  </a:lnTo>
                  <a:cubicBezTo>
                    <a:pt x="1" y="1"/>
                    <a:pt x="1" y="1"/>
                    <a:pt x="1" y="1"/>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80"/>
            <p:cNvSpPr/>
            <p:nvPr/>
          </p:nvSpPr>
          <p:spPr>
            <a:xfrm>
              <a:off x="6851675" y="4454913"/>
              <a:ext cx="800" cy="800"/>
            </a:xfrm>
            <a:custGeom>
              <a:avLst/>
              <a:gdLst/>
              <a:ahLst/>
              <a:cxnLst/>
              <a:rect l="l" t="t" r="r" b="b"/>
              <a:pathLst>
                <a:path w="32" h="32" extrusionOk="0">
                  <a:moveTo>
                    <a:pt x="1" y="1"/>
                  </a:moveTo>
                  <a:cubicBezTo>
                    <a:pt x="1" y="1"/>
                    <a:pt x="1" y="1"/>
                    <a:pt x="1" y="31"/>
                  </a:cubicBezTo>
                  <a:lnTo>
                    <a:pt x="31" y="31"/>
                  </a:lnTo>
                  <a:cubicBezTo>
                    <a:pt x="31" y="31"/>
                    <a:pt x="1" y="1"/>
                    <a:pt x="1" y="1"/>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80"/>
            <p:cNvSpPr/>
            <p:nvPr/>
          </p:nvSpPr>
          <p:spPr>
            <a:xfrm>
              <a:off x="6851675" y="4454913"/>
              <a:ext cx="25" cy="25"/>
            </a:xfrm>
            <a:custGeom>
              <a:avLst/>
              <a:gdLst/>
              <a:ahLst/>
              <a:cxnLst/>
              <a:rect l="l" t="t" r="r" b="b"/>
              <a:pathLst>
                <a:path w="1" h="1" extrusionOk="0">
                  <a:moveTo>
                    <a:pt x="1" y="1"/>
                  </a:moveTo>
                  <a:lnTo>
                    <a:pt x="1" y="1"/>
                  </a:lnTo>
                  <a:lnTo>
                    <a:pt x="1" y="1"/>
                  </a:ln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80"/>
            <p:cNvSpPr/>
            <p:nvPr/>
          </p:nvSpPr>
          <p:spPr>
            <a:xfrm>
              <a:off x="6851675" y="4453813"/>
              <a:ext cx="4600" cy="5700"/>
            </a:xfrm>
            <a:custGeom>
              <a:avLst/>
              <a:gdLst/>
              <a:ahLst/>
              <a:cxnLst/>
              <a:rect l="l" t="t" r="r" b="b"/>
              <a:pathLst>
                <a:path w="184" h="228" extrusionOk="0">
                  <a:moveTo>
                    <a:pt x="32" y="1"/>
                  </a:moveTo>
                  <a:cubicBezTo>
                    <a:pt x="14" y="1"/>
                    <a:pt x="1" y="14"/>
                    <a:pt x="1" y="14"/>
                  </a:cubicBezTo>
                  <a:lnTo>
                    <a:pt x="1" y="45"/>
                  </a:lnTo>
                  <a:cubicBezTo>
                    <a:pt x="1" y="45"/>
                    <a:pt x="31" y="75"/>
                    <a:pt x="31" y="75"/>
                  </a:cubicBezTo>
                  <a:cubicBezTo>
                    <a:pt x="92" y="136"/>
                    <a:pt x="122" y="166"/>
                    <a:pt x="183" y="227"/>
                  </a:cubicBezTo>
                  <a:cubicBezTo>
                    <a:pt x="153" y="166"/>
                    <a:pt x="122" y="106"/>
                    <a:pt x="62" y="14"/>
                  </a:cubicBezTo>
                  <a:cubicBezTo>
                    <a:pt x="51" y="4"/>
                    <a:pt x="41" y="1"/>
                    <a:pt x="32" y="1"/>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80"/>
            <p:cNvSpPr/>
            <p:nvPr/>
          </p:nvSpPr>
          <p:spPr>
            <a:xfrm>
              <a:off x="6859275" y="4458713"/>
              <a:ext cx="9900" cy="12950"/>
            </a:xfrm>
            <a:custGeom>
              <a:avLst/>
              <a:gdLst/>
              <a:ahLst/>
              <a:cxnLst/>
              <a:rect l="l" t="t" r="r" b="b"/>
              <a:pathLst>
                <a:path w="396" h="518" extrusionOk="0">
                  <a:moveTo>
                    <a:pt x="1" y="1"/>
                  </a:moveTo>
                  <a:cubicBezTo>
                    <a:pt x="31" y="62"/>
                    <a:pt x="31" y="122"/>
                    <a:pt x="62" y="183"/>
                  </a:cubicBezTo>
                  <a:cubicBezTo>
                    <a:pt x="183" y="305"/>
                    <a:pt x="305" y="426"/>
                    <a:pt x="396" y="518"/>
                  </a:cubicBezTo>
                  <a:cubicBezTo>
                    <a:pt x="305" y="396"/>
                    <a:pt x="214" y="244"/>
                    <a:pt x="153" y="92"/>
                  </a:cubicBezTo>
                  <a:cubicBezTo>
                    <a:pt x="92" y="62"/>
                    <a:pt x="31" y="31"/>
                    <a:pt x="1" y="1"/>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80"/>
            <p:cNvSpPr/>
            <p:nvPr/>
          </p:nvSpPr>
          <p:spPr>
            <a:xfrm>
              <a:off x="6857000" y="4457213"/>
              <a:ext cx="3825" cy="6100"/>
            </a:xfrm>
            <a:custGeom>
              <a:avLst/>
              <a:gdLst/>
              <a:ahLst/>
              <a:cxnLst/>
              <a:rect l="l" t="t" r="r" b="b"/>
              <a:pathLst>
                <a:path w="153" h="244" extrusionOk="0">
                  <a:moveTo>
                    <a:pt x="1" y="0"/>
                  </a:moveTo>
                  <a:cubicBezTo>
                    <a:pt x="1" y="30"/>
                    <a:pt x="1" y="91"/>
                    <a:pt x="31" y="122"/>
                  </a:cubicBezTo>
                  <a:lnTo>
                    <a:pt x="153" y="243"/>
                  </a:lnTo>
                  <a:cubicBezTo>
                    <a:pt x="122" y="182"/>
                    <a:pt x="122" y="122"/>
                    <a:pt x="92" y="61"/>
                  </a:cubicBezTo>
                  <a:cubicBezTo>
                    <a:pt x="61" y="30"/>
                    <a:pt x="31" y="0"/>
                    <a:pt x="1" y="0"/>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80"/>
            <p:cNvSpPr/>
            <p:nvPr/>
          </p:nvSpPr>
          <p:spPr>
            <a:xfrm>
              <a:off x="6853200" y="4454163"/>
              <a:ext cx="3825" cy="6100"/>
            </a:xfrm>
            <a:custGeom>
              <a:avLst/>
              <a:gdLst/>
              <a:ahLst/>
              <a:cxnLst/>
              <a:rect l="l" t="t" r="r" b="b"/>
              <a:pathLst>
                <a:path w="153" h="244" extrusionOk="0">
                  <a:moveTo>
                    <a:pt x="1" y="0"/>
                  </a:moveTo>
                  <a:lnTo>
                    <a:pt x="1" y="0"/>
                  </a:lnTo>
                  <a:cubicBezTo>
                    <a:pt x="31" y="61"/>
                    <a:pt x="92" y="152"/>
                    <a:pt x="122" y="213"/>
                  </a:cubicBezTo>
                  <a:cubicBezTo>
                    <a:pt x="122" y="213"/>
                    <a:pt x="153" y="244"/>
                    <a:pt x="153" y="244"/>
                  </a:cubicBezTo>
                  <a:cubicBezTo>
                    <a:pt x="153" y="213"/>
                    <a:pt x="153" y="152"/>
                    <a:pt x="153" y="92"/>
                  </a:cubicBezTo>
                  <a:cubicBezTo>
                    <a:pt x="92" y="61"/>
                    <a:pt x="61" y="31"/>
                    <a:pt x="1" y="0"/>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80"/>
            <p:cNvSpPr/>
            <p:nvPr/>
          </p:nvSpPr>
          <p:spPr>
            <a:xfrm>
              <a:off x="6851675" y="4454913"/>
              <a:ext cx="25" cy="800"/>
            </a:xfrm>
            <a:custGeom>
              <a:avLst/>
              <a:gdLst/>
              <a:ahLst/>
              <a:cxnLst/>
              <a:rect l="l" t="t" r="r" b="b"/>
              <a:pathLst>
                <a:path w="1" h="32" extrusionOk="0">
                  <a:moveTo>
                    <a:pt x="1" y="1"/>
                  </a:moveTo>
                  <a:cubicBezTo>
                    <a:pt x="1" y="1"/>
                    <a:pt x="1" y="1"/>
                    <a:pt x="1" y="31"/>
                  </a:cubicBezTo>
                  <a:lnTo>
                    <a:pt x="1" y="31"/>
                  </a:lnTo>
                  <a:cubicBezTo>
                    <a:pt x="1" y="1"/>
                    <a:pt x="1" y="1"/>
                    <a:pt x="1" y="1"/>
                  </a:cubicBezTo>
                  <a:cubicBezTo>
                    <a:pt x="1" y="1"/>
                    <a:pt x="1" y="1"/>
                    <a:pt x="1" y="1"/>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80"/>
            <p:cNvSpPr/>
            <p:nvPr/>
          </p:nvSpPr>
          <p:spPr>
            <a:xfrm>
              <a:off x="6851675" y="4454163"/>
              <a:ext cx="25" cy="775"/>
            </a:xfrm>
            <a:custGeom>
              <a:avLst/>
              <a:gdLst/>
              <a:ahLst/>
              <a:cxnLst/>
              <a:rect l="l" t="t" r="r" b="b"/>
              <a:pathLst>
                <a:path w="1" h="31" extrusionOk="0">
                  <a:moveTo>
                    <a:pt x="1" y="31"/>
                  </a:moveTo>
                  <a:lnTo>
                    <a:pt x="1" y="0"/>
                  </a:lnTo>
                  <a:lnTo>
                    <a:pt x="1" y="0"/>
                  </a:lnTo>
                  <a:cubicBezTo>
                    <a:pt x="1" y="31"/>
                    <a:pt x="1" y="31"/>
                    <a:pt x="1" y="31"/>
                  </a:cubicBezTo>
                  <a:cubicBezTo>
                    <a:pt x="1" y="31"/>
                    <a:pt x="1" y="31"/>
                    <a:pt x="1" y="31"/>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80"/>
            <p:cNvSpPr/>
            <p:nvPr/>
          </p:nvSpPr>
          <p:spPr>
            <a:xfrm>
              <a:off x="6851675" y="4454163"/>
              <a:ext cx="25" cy="775"/>
            </a:xfrm>
            <a:custGeom>
              <a:avLst/>
              <a:gdLst/>
              <a:ahLst/>
              <a:cxnLst/>
              <a:rect l="l" t="t" r="r" b="b"/>
              <a:pathLst>
                <a:path w="1" h="31" extrusionOk="0">
                  <a:moveTo>
                    <a:pt x="1" y="0"/>
                  </a:moveTo>
                  <a:lnTo>
                    <a:pt x="1" y="31"/>
                  </a:lnTo>
                  <a:cubicBezTo>
                    <a:pt x="1" y="31"/>
                    <a:pt x="1" y="0"/>
                    <a:pt x="1" y="0"/>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80"/>
            <p:cNvSpPr/>
            <p:nvPr/>
          </p:nvSpPr>
          <p:spPr>
            <a:xfrm>
              <a:off x="6822050" y="4628938"/>
              <a:ext cx="73725" cy="49650"/>
            </a:xfrm>
            <a:custGeom>
              <a:avLst/>
              <a:gdLst/>
              <a:ahLst/>
              <a:cxnLst/>
              <a:rect l="l" t="t" r="r" b="b"/>
              <a:pathLst>
                <a:path w="2949" h="1986" extrusionOk="0">
                  <a:moveTo>
                    <a:pt x="791" y="0"/>
                  </a:moveTo>
                  <a:cubicBezTo>
                    <a:pt x="0" y="456"/>
                    <a:pt x="669" y="1763"/>
                    <a:pt x="669" y="1763"/>
                  </a:cubicBezTo>
                  <a:cubicBezTo>
                    <a:pt x="954" y="1927"/>
                    <a:pt x="1258" y="1986"/>
                    <a:pt x="1547" y="1986"/>
                  </a:cubicBezTo>
                  <a:cubicBezTo>
                    <a:pt x="2279" y="1986"/>
                    <a:pt x="2918" y="1611"/>
                    <a:pt x="2918" y="1611"/>
                  </a:cubicBezTo>
                  <a:cubicBezTo>
                    <a:pt x="2949" y="1581"/>
                    <a:pt x="2949" y="1551"/>
                    <a:pt x="2949" y="1520"/>
                  </a:cubicBezTo>
                  <a:cubicBezTo>
                    <a:pt x="2098" y="1186"/>
                    <a:pt x="1338" y="700"/>
                    <a:pt x="791"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80"/>
            <p:cNvSpPr/>
            <p:nvPr/>
          </p:nvSpPr>
          <p:spPr>
            <a:xfrm>
              <a:off x="6841800" y="4623213"/>
              <a:ext cx="60325" cy="43750"/>
            </a:xfrm>
            <a:custGeom>
              <a:avLst/>
              <a:gdLst/>
              <a:ahLst/>
              <a:cxnLst/>
              <a:rect l="l" t="t" r="r" b="b"/>
              <a:pathLst>
                <a:path w="2413" h="1750" extrusionOk="0">
                  <a:moveTo>
                    <a:pt x="1113" y="1"/>
                  </a:moveTo>
                  <a:cubicBezTo>
                    <a:pt x="865" y="1"/>
                    <a:pt x="590" y="42"/>
                    <a:pt x="305" y="108"/>
                  </a:cubicBezTo>
                  <a:cubicBezTo>
                    <a:pt x="183" y="138"/>
                    <a:pt x="92" y="199"/>
                    <a:pt x="1" y="229"/>
                  </a:cubicBezTo>
                  <a:cubicBezTo>
                    <a:pt x="548" y="929"/>
                    <a:pt x="1308" y="1415"/>
                    <a:pt x="2159" y="1749"/>
                  </a:cubicBezTo>
                  <a:cubicBezTo>
                    <a:pt x="2413" y="411"/>
                    <a:pt x="1895" y="1"/>
                    <a:pt x="1113" y="1"/>
                  </a:cubicBezTo>
                  <a:close/>
                </a:path>
              </a:pathLst>
            </a:custGeom>
            <a:solidFill>
              <a:srgbClr val="F17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80"/>
            <p:cNvSpPr/>
            <p:nvPr/>
          </p:nvSpPr>
          <p:spPr>
            <a:xfrm>
              <a:off x="6642700" y="4408088"/>
              <a:ext cx="96550" cy="52150"/>
            </a:xfrm>
            <a:custGeom>
              <a:avLst/>
              <a:gdLst/>
              <a:ahLst/>
              <a:cxnLst/>
              <a:rect l="l" t="t" r="r" b="b"/>
              <a:pathLst>
                <a:path w="3862" h="2086" extrusionOk="0">
                  <a:moveTo>
                    <a:pt x="1945" y="0"/>
                  </a:moveTo>
                  <a:cubicBezTo>
                    <a:pt x="1168" y="0"/>
                    <a:pt x="480" y="1035"/>
                    <a:pt x="1" y="1965"/>
                  </a:cubicBezTo>
                  <a:cubicBezTo>
                    <a:pt x="489" y="2044"/>
                    <a:pt x="977" y="2086"/>
                    <a:pt x="1462" y="2086"/>
                  </a:cubicBezTo>
                  <a:cubicBezTo>
                    <a:pt x="2276" y="2086"/>
                    <a:pt x="3080" y="1969"/>
                    <a:pt x="3861" y="1722"/>
                  </a:cubicBezTo>
                  <a:cubicBezTo>
                    <a:pt x="3405" y="932"/>
                    <a:pt x="2797" y="172"/>
                    <a:pt x="2129" y="20"/>
                  </a:cubicBezTo>
                  <a:cubicBezTo>
                    <a:pt x="2067" y="6"/>
                    <a:pt x="2005" y="0"/>
                    <a:pt x="1945" y="0"/>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80"/>
            <p:cNvSpPr/>
            <p:nvPr/>
          </p:nvSpPr>
          <p:spPr>
            <a:xfrm>
              <a:off x="6627525" y="4451113"/>
              <a:ext cx="133000" cy="107175"/>
            </a:xfrm>
            <a:custGeom>
              <a:avLst/>
              <a:gdLst/>
              <a:ahLst/>
              <a:cxnLst/>
              <a:rect l="l" t="t" r="r" b="b"/>
              <a:pathLst>
                <a:path w="5320" h="4287" extrusionOk="0">
                  <a:moveTo>
                    <a:pt x="4468" y="1"/>
                  </a:moveTo>
                  <a:cubicBezTo>
                    <a:pt x="3687" y="248"/>
                    <a:pt x="2883" y="365"/>
                    <a:pt x="2069" y="365"/>
                  </a:cubicBezTo>
                  <a:cubicBezTo>
                    <a:pt x="1584" y="365"/>
                    <a:pt x="1096" y="323"/>
                    <a:pt x="608" y="244"/>
                  </a:cubicBezTo>
                  <a:cubicBezTo>
                    <a:pt x="243" y="1034"/>
                    <a:pt x="0" y="1733"/>
                    <a:pt x="0" y="1733"/>
                  </a:cubicBezTo>
                  <a:lnTo>
                    <a:pt x="1277" y="4287"/>
                  </a:lnTo>
                  <a:lnTo>
                    <a:pt x="4772" y="3466"/>
                  </a:lnTo>
                  <a:lnTo>
                    <a:pt x="5319" y="1825"/>
                  </a:lnTo>
                  <a:cubicBezTo>
                    <a:pt x="5319" y="1825"/>
                    <a:pt x="5015" y="913"/>
                    <a:pt x="4468" y="1"/>
                  </a:cubicBezTo>
                  <a:close/>
                </a:path>
              </a:pathLst>
            </a:custGeom>
            <a:solidFill>
              <a:srgbClr val="FBD7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80"/>
            <p:cNvSpPr/>
            <p:nvPr/>
          </p:nvSpPr>
          <p:spPr>
            <a:xfrm>
              <a:off x="6635125" y="5005838"/>
              <a:ext cx="126150" cy="69275"/>
            </a:xfrm>
            <a:custGeom>
              <a:avLst/>
              <a:gdLst/>
              <a:ahLst/>
              <a:cxnLst/>
              <a:rect l="l" t="t" r="r" b="b"/>
              <a:pathLst>
                <a:path w="5046" h="2771" extrusionOk="0">
                  <a:moveTo>
                    <a:pt x="3344" y="1"/>
                  </a:moveTo>
                  <a:cubicBezTo>
                    <a:pt x="2158" y="669"/>
                    <a:pt x="1033" y="1490"/>
                    <a:pt x="0" y="2432"/>
                  </a:cubicBezTo>
                  <a:cubicBezTo>
                    <a:pt x="122" y="2493"/>
                    <a:pt x="274" y="2584"/>
                    <a:pt x="456" y="2645"/>
                  </a:cubicBezTo>
                  <a:cubicBezTo>
                    <a:pt x="746" y="2732"/>
                    <a:pt x="1258" y="2771"/>
                    <a:pt x="1843" y="2771"/>
                  </a:cubicBezTo>
                  <a:cubicBezTo>
                    <a:pt x="2483" y="2771"/>
                    <a:pt x="3210" y="2724"/>
                    <a:pt x="3830" y="2645"/>
                  </a:cubicBezTo>
                  <a:cubicBezTo>
                    <a:pt x="5046" y="2493"/>
                    <a:pt x="4803" y="1551"/>
                    <a:pt x="4803" y="1551"/>
                  </a:cubicBezTo>
                  <a:lnTo>
                    <a:pt x="4651" y="31"/>
                  </a:lnTo>
                  <a:lnTo>
                    <a:pt x="3344" y="1"/>
                  </a:lnTo>
                  <a:close/>
                </a:path>
              </a:pathLst>
            </a:custGeom>
            <a:solidFill>
              <a:srgbClr val="F17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80"/>
            <p:cNvSpPr/>
            <p:nvPr/>
          </p:nvSpPr>
          <p:spPr>
            <a:xfrm>
              <a:off x="6620675" y="5003563"/>
              <a:ext cx="98050" cy="63100"/>
            </a:xfrm>
            <a:custGeom>
              <a:avLst/>
              <a:gdLst/>
              <a:ahLst/>
              <a:cxnLst/>
              <a:rect l="l" t="t" r="r" b="b"/>
              <a:pathLst>
                <a:path w="3922" h="2524" extrusionOk="0">
                  <a:moveTo>
                    <a:pt x="1" y="0"/>
                  </a:moveTo>
                  <a:cubicBezTo>
                    <a:pt x="1" y="0"/>
                    <a:pt x="61" y="912"/>
                    <a:pt x="92" y="1551"/>
                  </a:cubicBezTo>
                  <a:cubicBezTo>
                    <a:pt x="122" y="2007"/>
                    <a:pt x="274" y="2311"/>
                    <a:pt x="578" y="2523"/>
                  </a:cubicBezTo>
                  <a:cubicBezTo>
                    <a:pt x="1611" y="1581"/>
                    <a:pt x="2736" y="760"/>
                    <a:pt x="3922" y="92"/>
                  </a:cubicBezTo>
                  <a:lnTo>
                    <a:pt x="1" y="0"/>
                  </a:ln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80"/>
            <p:cNvSpPr/>
            <p:nvPr/>
          </p:nvSpPr>
          <p:spPr>
            <a:xfrm>
              <a:off x="6612475" y="4963238"/>
              <a:ext cx="152600" cy="44325"/>
            </a:xfrm>
            <a:custGeom>
              <a:avLst/>
              <a:gdLst/>
              <a:ahLst/>
              <a:cxnLst/>
              <a:rect l="l" t="t" r="r" b="b"/>
              <a:pathLst>
                <a:path w="6104" h="1773" extrusionOk="0">
                  <a:moveTo>
                    <a:pt x="517" y="1"/>
                  </a:moveTo>
                  <a:cubicBezTo>
                    <a:pt x="111" y="1"/>
                    <a:pt x="1" y="1464"/>
                    <a:pt x="329" y="1613"/>
                  </a:cubicBezTo>
                  <a:cubicBezTo>
                    <a:pt x="632" y="1735"/>
                    <a:pt x="1803" y="1773"/>
                    <a:pt x="2965" y="1773"/>
                  </a:cubicBezTo>
                  <a:cubicBezTo>
                    <a:pt x="4128" y="1773"/>
                    <a:pt x="5283" y="1735"/>
                    <a:pt x="5557" y="1705"/>
                  </a:cubicBezTo>
                  <a:cubicBezTo>
                    <a:pt x="6104" y="1674"/>
                    <a:pt x="5982" y="1309"/>
                    <a:pt x="5982" y="793"/>
                  </a:cubicBezTo>
                  <a:cubicBezTo>
                    <a:pt x="5982" y="246"/>
                    <a:pt x="5405" y="185"/>
                    <a:pt x="5405" y="185"/>
                  </a:cubicBezTo>
                  <a:cubicBezTo>
                    <a:pt x="4805" y="230"/>
                    <a:pt x="4241" y="248"/>
                    <a:pt x="3724" y="248"/>
                  </a:cubicBezTo>
                  <a:cubicBezTo>
                    <a:pt x="1805" y="248"/>
                    <a:pt x="541" y="2"/>
                    <a:pt x="541" y="2"/>
                  </a:cubicBezTo>
                  <a:cubicBezTo>
                    <a:pt x="533" y="1"/>
                    <a:pt x="525" y="1"/>
                    <a:pt x="517" y="1"/>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80"/>
            <p:cNvSpPr/>
            <p:nvPr/>
          </p:nvSpPr>
          <p:spPr>
            <a:xfrm>
              <a:off x="6626000" y="4493488"/>
              <a:ext cx="27375" cy="474375"/>
            </a:xfrm>
            <a:custGeom>
              <a:avLst/>
              <a:gdLst/>
              <a:ahLst/>
              <a:cxnLst/>
              <a:rect l="l" t="t" r="r" b="b"/>
              <a:pathLst>
                <a:path w="1095" h="18975" extrusionOk="0">
                  <a:moveTo>
                    <a:pt x="145" y="0"/>
                  </a:moveTo>
                  <a:cubicBezTo>
                    <a:pt x="91" y="0"/>
                    <a:pt x="61" y="38"/>
                    <a:pt x="61" y="38"/>
                  </a:cubicBezTo>
                  <a:lnTo>
                    <a:pt x="0" y="18792"/>
                  </a:lnTo>
                  <a:cubicBezTo>
                    <a:pt x="304" y="18884"/>
                    <a:pt x="669" y="18944"/>
                    <a:pt x="1064" y="18975"/>
                  </a:cubicBezTo>
                  <a:lnTo>
                    <a:pt x="1095" y="1315"/>
                  </a:lnTo>
                  <a:cubicBezTo>
                    <a:pt x="669" y="1285"/>
                    <a:pt x="517" y="464"/>
                    <a:pt x="365" y="190"/>
                  </a:cubicBezTo>
                  <a:cubicBezTo>
                    <a:pt x="274" y="38"/>
                    <a:pt x="198" y="0"/>
                    <a:pt x="145" y="0"/>
                  </a:cubicBezTo>
                  <a:close/>
                </a:path>
              </a:pathLst>
            </a:custGeom>
            <a:solidFill>
              <a:srgbClr val="FFC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80"/>
            <p:cNvSpPr/>
            <p:nvPr/>
          </p:nvSpPr>
          <p:spPr>
            <a:xfrm>
              <a:off x="6725550" y="4493838"/>
              <a:ext cx="34975" cy="475550"/>
            </a:xfrm>
            <a:custGeom>
              <a:avLst/>
              <a:gdLst/>
              <a:ahLst/>
              <a:cxnLst/>
              <a:rect l="l" t="t" r="r" b="b"/>
              <a:pathLst>
                <a:path w="1399" h="19022" extrusionOk="0">
                  <a:moveTo>
                    <a:pt x="1214" y="0"/>
                  </a:moveTo>
                  <a:cubicBezTo>
                    <a:pt x="1160" y="0"/>
                    <a:pt x="1091" y="15"/>
                    <a:pt x="1003" y="55"/>
                  </a:cubicBezTo>
                  <a:cubicBezTo>
                    <a:pt x="669" y="176"/>
                    <a:pt x="456" y="1088"/>
                    <a:pt x="31" y="1179"/>
                  </a:cubicBezTo>
                  <a:lnTo>
                    <a:pt x="0" y="19022"/>
                  </a:lnTo>
                  <a:cubicBezTo>
                    <a:pt x="547" y="18991"/>
                    <a:pt x="882" y="18961"/>
                    <a:pt x="882" y="18961"/>
                  </a:cubicBezTo>
                  <a:lnTo>
                    <a:pt x="1398" y="116"/>
                  </a:lnTo>
                  <a:cubicBezTo>
                    <a:pt x="1398" y="116"/>
                    <a:pt x="1365" y="0"/>
                    <a:pt x="1214" y="0"/>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80"/>
            <p:cNvSpPr/>
            <p:nvPr/>
          </p:nvSpPr>
          <p:spPr>
            <a:xfrm>
              <a:off x="6652600" y="4492913"/>
              <a:ext cx="73725" cy="477250"/>
            </a:xfrm>
            <a:custGeom>
              <a:avLst/>
              <a:gdLst/>
              <a:ahLst/>
              <a:cxnLst/>
              <a:rect l="l" t="t" r="r" b="b"/>
              <a:pathLst>
                <a:path w="2949" h="19090" extrusionOk="0">
                  <a:moveTo>
                    <a:pt x="1368" y="1"/>
                  </a:moveTo>
                  <a:cubicBezTo>
                    <a:pt x="760" y="1"/>
                    <a:pt x="122" y="1338"/>
                    <a:pt x="122" y="1338"/>
                  </a:cubicBezTo>
                  <a:lnTo>
                    <a:pt x="31" y="1338"/>
                  </a:lnTo>
                  <a:lnTo>
                    <a:pt x="0" y="19028"/>
                  </a:lnTo>
                  <a:cubicBezTo>
                    <a:pt x="486" y="19074"/>
                    <a:pt x="1026" y="19089"/>
                    <a:pt x="1539" y="19089"/>
                  </a:cubicBezTo>
                  <a:cubicBezTo>
                    <a:pt x="2052" y="19089"/>
                    <a:pt x="2538" y="19074"/>
                    <a:pt x="2918" y="19059"/>
                  </a:cubicBezTo>
                  <a:lnTo>
                    <a:pt x="2949" y="1216"/>
                  </a:lnTo>
                  <a:lnTo>
                    <a:pt x="2857" y="1216"/>
                  </a:lnTo>
                  <a:cubicBezTo>
                    <a:pt x="2341" y="1125"/>
                    <a:pt x="1976" y="1"/>
                    <a:pt x="1368" y="1"/>
                  </a:cubicBez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8" name="Google Shape;3678;p80"/>
          <p:cNvGrpSpPr/>
          <p:nvPr/>
        </p:nvGrpSpPr>
        <p:grpSpPr>
          <a:xfrm>
            <a:off x="7781290" y="3936365"/>
            <a:ext cx="885190" cy="851535"/>
            <a:chOff x="7205875" y="4139800"/>
            <a:chExt cx="686975" cy="610850"/>
          </a:xfrm>
        </p:grpSpPr>
        <p:sp>
          <p:nvSpPr>
            <p:cNvPr id="3679" name="Google Shape;3679;p80"/>
            <p:cNvSpPr/>
            <p:nvPr/>
          </p:nvSpPr>
          <p:spPr>
            <a:xfrm>
              <a:off x="7323650" y="4353300"/>
              <a:ext cx="569200" cy="397350"/>
            </a:xfrm>
            <a:custGeom>
              <a:avLst/>
              <a:gdLst/>
              <a:ahLst/>
              <a:cxnLst/>
              <a:rect l="l" t="t" r="r" b="b"/>
              <a:pathLst>
                <a:path w="22768" h="15894" extrusionOk="0">
                  <a:moveTo>
                    <a:pt x="20822" y="1"/>
                  </a:moveTo>
                  <a:cubicBezTo>
                    <a:pt x="16962" y="7144"/>
                    <a:pt x="8451" y="11247"/>
                    <a:pt x="1" y="12098"/>
                  </a:cubicBezTo>
                  <a:cubicBezTo>
                    <a:pt x="2303" y="14492"/>
                    <a:pt x="5529" y="15894"/>
                    <a:pt x="8934" y="15894"/>
                  </a:cubicBezTo>
                  <a:cubicBezTo>
                    <a:pt x="10069" y="15894"/>
                    <a:pt x="11224" y="15738"/>
                    <a:pt x="12372" y="15411"/>
                  </a:cubicBezTo>
                  <a:cubicBezTo>
                    <a:pt x="18937" y="13557"/>
                    <a:pt x="22767" y="6779"/>
                    <a:pt x="20913" y="274"/>
                  </a:cubicBezTo>
                  <a:cubicBezTo>
                    <a:pt x="20883" y="183"/>
                    <a:pt x="20852" y="92"/>
                    <a:pt x="20822" y="1"/>
                  </a:cubicBezTo>
                  <a:close/>
                </a:path>
              </a:pathLst>
            </a:custGeom>
            <a:solidFill>
              <a:srgbClr val="F05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80"/>
            <p:cNvSpPr/>
            <p:nvPr/>
          </p:nvSpPr>
          <p:spPr>
            <a:xfrm>
              <a:off x="7205875" y="4139800"/>
              <a:ext cx="638325" cy="515975"/>
            </a:xfrm>
            <a:custGeom>
              <a:avLst/>
              <a:gdLst/>
              <a:ahLst/>
              <a:cxnLst/>
              <a:rect l="l" t="t" r="r" b="b"/>
              <a:pathLst>
                <a:path w="25533" h="20639" extrusionOk="0">
                  <a:moveTo>
                    <a:pt x="13836" y="0"/>
                  </a:moveTo>
                  <a:cubicBezTo>
                    <a:pt x="12701" y="0"/>
                    <a:pt x="11545" y="157"/>
                    <a:pt x="10396" y="486"/>
                  </a:cubicBezTo>
                  <a:cubicBezTo>
                    <a:pt x="3830" y="2340"/>
                    <a:pt x="0" y="9118"/>
                    <a:pt x="1855" y="15623"/>
                  </a:cubicBezTo>
                  <a:cubicBezTo>
                    <a:pt x="2402" y="17568"/>
                    <a:pt x="3405" y="19270"/>
                    <a:pt x="4712" y="20638"/>
                  </a:cubicBezTo>
                  <a:cubicBezTo>
                    <a:pt x="13162" y="19787"/>
                    <a:pt x="21673" y="15714"/>
                    <a:pt x="25533" y="8541"/>
                  </a:cubicBezTo>
                  <a:cubicBezTo>
                    <a:pt x="23908" y="3366"/>
                    <a:pt x="19096" y="0"/>
                    <a:pt x="13836" y="0"/>
                  </a:cubicBezTo>
                  <a:close/>
                </a:path>
              </a:pathLst>
            </a:custGeom>
            <a:solidFill>
              <a:srgbClr val="F0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80"/>
            <p:cNvSpPr/>
            <p:nvPr/>
          </p:nvSpPr>
          <p:spPr>
            <a:xfrm>
              <a:off x="7259825" y="4143575"/>
              <a:ext cx="552475" cy="599575"/>
            </a:xfrm>
            <a:custGeom>
              <a:avLst/>
              <a:gdLst/>
              <a:ahLst/>
              <a:cxnLst/>
              <a:rect l="l" t="t" r="r" b="b"/>
              <a:pathLst>
                <a:path w="22099" h="23983" extrusionOk="0">
                  <a:moveTo>
                    <a:pt x="13587" y="1"/>
                  </a:moveTo>
                  <a:cubicBezTo>
                    <a:pt x="13952" y="2432"/>
                    <a:pt x="14135" y="4864"/>
                    <a:pt x="13314" y="7296"/>
                  </a:cubicBezTo>
                  <a:cubicBezTo>
                    <a:pt x="12493" y="9727"/>
                    <a:pt x="10730" y="12037"/>
                    <a:pt x="8299" y="12949"/>
                  </a:cubicBezTo>
                  <a:cubicBezTo>
                    <a:pt x="7478" y="10943"/>
                    <a:pt x="6900" y="8906"/>
                    <a:pt x="6536" y="6779"/>
                  </a:cubicBezTo>
                  <a:cubicBezTo>
                    <a:pt x="6262" y="5107"/>
                    <a:pt x="5897" y="2979"/>
                    <a:pt x="6110" y="1125"/>
                  </a:cubicBezTo>
                  <a:lnTo>
                    <a:pt x="6110" y="1125"/>
                  </a:lnTo>
                  <a:cubicBezTo>
                    <a:pt x="6019" y="1186"/>
                    <a:pt x="5897" y="1247"/>
                    <a:pt x="5806" y="1308"/>
                  </a:cubicBezTo>
                  <a:cubicBezTo>
                    <a:pt x="5685" y="2675"/>
                    <a:pt x="5928" y="4104"/>
                    <a:pt x="6049" y="5472"/>
                  </a:cubicBezTo>
                  <a:cubicBezTo>
                    <a:pt x="6323" y="8086"/>
                    <a:pt x="7052" y="10639"/>
                    <a:pt x="8055" y="13040"/>
                  </a:cubicBezTo>
                  <a:cubicBezTo>
                    <a:pt x="7660" y="13162"/>
                    <a:pt x="7265" y="13253"/>
                    <a:pt x="6870" y="13314"/>
                  </a:cubicBezTo>
                  <a:cubicBezTo>
                    <a:pt x="6628" y="13343"/>
                    <a:pt x="6395" y="13357"/>
                    <a:pt x="6170" y="13357"/>
                  </a:cubicBezTo>
                  <a:cubicBezTo>
                    <a:pt x="2892" y="13357"/>
                    <a:pt x="1376" y="10355"/>
                    <a:pt x="153" y="7539"/>
                  </a:cubicBezTo>
                  <a:cubicBezTo>
                    <a:pt x="92" y="7660"/>
                    <a:pt x="61" y="7782"/>
                    <a:pt x="1" y="7873"/>
                  </a:cubicBezTo>
                  <a:cubicBezTo>
                    <a:pt x="1249" y="10787"/>
                    <a:pt x="2903" y="13700"/>
                    <a:pt x="6234" y="13700"/>
                  </a:cubicBezTo>
                  <a:cubicBezTo>
                    <a:pt x="6552" y="13700"/>
                    <a:pt x="6885" y="13673"/>
                    <a:pt x="7235" y="13618"/>
                  </a:cubicBezTo>
                  <a:cubicBezTo>
                    <a:pt x="7569" y="13557"/>
                    <a:pt x="7873" y="13496"/>
                    <a:pt x="8177" y="13375"/>
                  </a:cubicBezTo>
                  <a:cubicBezTo>
                    <a:pt x="8238" y="13466"/>
                    <a:pt x="8268" y="13587"/>
                    <a:pt x="8299" y="13679"/>
                  </a:cubicBezTo>
                  <a:cubicBezTo>
                    <a:pt x="8633" y="14408"/>
                    <a:pt x="8998" y="15198"/>
                    <a:pt x="9362" y="15958"/>
                  </a:cubicBezTo>
                  <a:cubicBezTo>
                    <a:pt x="8268" y="16414"/>
                    <a:pt x="7144" y="16809"/>
                    <a:pt x="5989" y="17113"/>
                  </a:cubicBezTo>
                  <a:cubicBezTo>
                    <a:pt x="4450" y="17557"/>
                    <a:pt x="2624" y="18087"/>
                    <a:pt x="930" y="18087"/>
                  </a:cubicBezTo>
                  <a:cubicBezTo>
                    <a:pt x="884" y="18087"/>
                    <a:pt x="837" y="18087"/>
                    <a:pt x="791" y="18086"/>
                  </a:cubicBezTo>
                  <a:lnTo>
                    <a:pt x="791" y="18086"/>
                  </a:lnTo>
                  <a:cubicBezTo>
                    <a:pt x="852" y="18177"/>
                    <a:pt x="912" y="18299"/>
                    <a:pt x="973" y="18390"/>
                  </a:cubicBezTo>
                  <a:cubicBezTo>
                    <a:pt x="2402" y="18360"/>
                    <a:pt x="3861" y="17934"/>
                    <a:pt x="5229" y="17630"/>
                  </a:cubicBezTo>
                  <a:cubicBezTo>
                    <a:pt x="6718" y="17296"/>
                    <a:pt x="8116" y="16809"/>
                    <a:pt x="9514" y="16201"/>
                  </a:cubicBezTo>
                  <a:cubicBezTo>
                    <a:pt x="9849" y="16901"/>
                    <a:pt x="10244" y="17569"/>
                    <a:pt x="10639" y="18238"/>
                  </a:cubicBezTo>
                  <a:cubicBezTo>
                    <a:pt x="8907" y="19545"/>
                    <a:pt x="8147" y="21764"/>
                    <a:pt x="8390" y="23892"/>
                  </a:cubicBezTo>
                  <a:cubicBezTo>
                    <a:pt x="8511" y="23922"/>
                    <a:pt x="8663" y="23952"/>
                    <a:pt x="8815" y="23983"/>
                  </a:cubicBezTo>
                  <a:cubicBezTo>
                    <a:pt x="8724" y="23436"/>
                    <a:pt x="8724" y="22858"/>
                    <a:pt x="8755" y="22281"/>
                  </a:cubicBezTo>
                  <a:cubicBezTo>
                    <a:pt x="8876" y="20730"/>
                    <a:pt x="9727" y="19484"/>
                    <a:pt x="10913" y="18633"/>
                  </a:cubicBezTo>
                  <a:cubicBezTo>
                    <a:pt x="12189" y="20609"/>
                    <a:pt x="13739" y="22372"/>
                    <a:pt x="15685" y="23557"/>
                  </a:cubicBezTo>
                  <a:cubicBezTo>
                    <a:pt x="15776" y="23527"/>
                    <a:pt x="15837" y="23496"/>
                    <a:pt x="15898" y="23496"/>
                  </a:cubicBezTo>
                  <a:cubicBezTo>
                    <a:pt x="13952" y="22220"/>
                    <a:pt x="12402" y="20457"/>
                    <a:pt x="11125" y="18481"/>
                  </a:cubicBezTo>
                  <a:cubicBezTo>
                    <a:pt x="11764" y="18056"/>
                    <a:pt x="12493" y="17752"/>
                    <a:pt x="13253" y="17569"/>
                  </a:cubicBezTo>
                  <a:cubicBezTo>
                    <a:pt x="13985" y="17386"/>
                    <a:pt x="14731" y="17303"/>
                    <a:pt x="15483" y="17303"/>
                  </a:cubicBezTo>
                  <a:cubicBezTo>
                    <a:pt x="17604" y="17303"/>
                    <a:pt x="19767" y="17964"/>
                    <a:pt x="21764" y="18907"/>
                  </a:cubicBezTo>
                  <a:cubicBezTo>
                    <a:pt x="21855" y="18785"/>
                    <a:pt x="21946" y="18663"/>
                    <a:pt x="22037" y="18511"/>
                  </a:cubicBezTo>
                  <a:cubicBezTo>
                    <a:pt x="19978" y="17521"/>
                    <a:pt x="17674" y="16867"/>
                    <a:pt x="15461" y="16867"/>
                  </a:cubicBezTo>
                  <a:cubicBezTo>
                    <a:pt x="14276" y="16867"/>
                    <a:pt x="13118" y="17054"/>
                    <a:pt x="12037" y="17478"/>
                  </a:cubicBezTo>
                  <a:cubicBezTo>
                    <a:pt x="11612" y="17630"/>
                    <a:pt x="11217" y="17843"/>
                    <a:pt x="10882" y="18086"/>
                  </a:cubicBezTo>
                  <a:cubicBezTo>
                    <a:pt x="10487" y="17417"/>
                    <a:pt x="10122" y="16779"/>
                    <a:pt x="9758" y="16110"/>
                  </a:cubicBezTo>
                  <a:cubicBezTo>
                    <a:pt x="10913" y="15594"/>
                    <a:pt x="12007" y="15016"/>
                    <a:pt x="13101" y="14378"/>
                  </a:cubicBezTo>
                  <a:cubicBezTo>
                    <a:pt x="16627" y="12341"/>
                    <a:pt x="20457" y="9484"/>
                    <a:pt x="22098" y="5593"/>
                  </a:cubicBezTo>
                  <a:cubicBezTo>
                    <a:pt x="22068" y="5533"/>
                    <a:pt x="22037" y="5502"/>
                    <a:pt x="22007" y="5441"/>
                  </a:cubicBezTo>
                  <a:cubicBezTo>
                    <a:pt x="20274" y="9210"/>
                    <a:pt x="16688" y="11916"/>
                    <a:pt x="13223" y="13983"/>
                  </a:cubicBezTo>
                  <a:cubicBezTo>
                    <a:pt x="12068" y="14682"/>
                    <a:pt x="10852" y="15320"/>
                    <a:pt x="9636" y="15837"/>
                  </a:cubicBezTo>
                  <a:cubicBezTo>
                    <a:pt x="9332" y="15259"/>
                    <a:pt x="9058" y="14682"/>
                    <a:pt x="8785" y="14074"/>
                  </a:cubicBezTo>
                  <a:cubicBezTo>
                    <a:pt x="8663" y="13831"/>
                    <a:pt x="8542" y="13557"/>
                    <a:pt x="8451" y="13283"/>
                  </a:cubicBezTo>
                  <a:cubicBezTo>
                    <a:pt x="10761" y="12432"/>
                    <a:pt x="12402" y="10305"/>
                    <a:pt x="13405" y="8055"/>
                  </a:cubicBezTo>
                  <a:cubicBezTo>
                    <a:pt x="14530" y="5472"/>
                    <a:pt x="14347" y="2736"/>
                    <a:pt x="13952" y="61"/>
                  </a:cubicBezTo>
                  <a:cubicBezTo>
                    <a:pt x="13831" y="31"/>
                    <a:pt x="13709" y="1"/>
                    <a:pt x="135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9" name="Google Shape;4049;p80"/>
          <p:cNvGrpSpPr/>
          <p:nvPr/>
        </p:nvGrpSpPr>
        <p:grpSpPr>
          <a:xfrm>
            <a:off x="6676390" y="2648585"/>
            <a:ext cx="1066800" cy="826135"/>
            <a:chOff x="-437750" y="1965325"/>
            <a:chExt cx="1231825" cy="897950"/>
          </a:xfrm>
        </p:grpSpPr>
        <p:sp>
          <p:nvSpPr>
            <p:cNvPr id="4050" name="Google Shape;4050;p80"/>
            <p:cNvSpPr/>
            <p:nvPr/>
          </p:nvSpPr>
          <p:spPr>
            <a:xfrm>
              <a:off x="-267372" y="2214675"/>
              <a:ext cx="461275" cy="525125"/>
            </a:xfrm>
            <a:custGeom>
              <a:avLst/>
              <a:gdLst/>
              <a:ahLst/>
              <a:cxnLst/>
              <a:rect l="l" t="t" r="r" b="b"/>
              <a:pathLst>
                <a:path w="18451" h="21005" extrusionOk="0">
                  <a:moveTo>
                    <a:pt x="15381" y="1"/>
                  </a:moveTo>
                  <a:lnTo>
                    <a:pt x="1" y="3527"/>
                  </a:lnTo>
                  <a:lnTo>
                    <a:pt x="1672" y="17752"/>
                  </a:lnTo>
                  <a:cubicBezTo>
                    <a:pt x="1672" y="17752"/>
                    <a:pt x="15320" y="19545"/>
                    <a:pt x="18238" y="21004"/>
                  </a:cubicBezTo>
                  <a:cubicBezTo>
                    <a:pt x="18238" y="21004"/>
                    <a:pt x="18329" y="20943"/>
                    <a:pt x="18451" y="20852"/>
                  </a:cubicBezTo>
                  <a:cubicBezTo>
                    <a:pt x="17660" y="13800"/>
                    <a:pt x="16597" y="6901"/>
                    <a:pt x="15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80"/>
            <p:cNvSpPr/>
            <p:nvPr/>
          </p:nvSpPr>
          <p:spPr>
            <a:xfrm>
              <a:off x="111650" y="2134125"/>
              <a:ext cx="421000" cy="601100"/>
            </a:xfrm>
            <a:custGeom>
              <a:avLst/>
              <a:gdLst/>
              <a:ahLst/>
              <a:cxnLst/>
              <a:rect l="l" t="t" r="r" b="b"/>
              <a:pathLst>
                <a:path w="16840" h="24044" extrusionOk="0">
                  <a:moveTo>
                    <a:pt x="13983" y="1"/>
                  </a:moveTo>
                  <a:lnTo>
                    <a:pt x="1" y="3223"/>
                  </a:lnTo>
                  <a:cubicBezTo>
                    <a:pt x="1217" y="10123"/>
                    <a:pt x="2280" y="17022"/>
                    <a:pt x="3071" y="24044"/>
                  </a:cubicBezTo>
                  <a:cubicBezTo>
                    <a:pt x="4651" y="22828"/>
                    <a:pt x="14378" y="15320"/>
                    <a:pt x="16840" y="15290"/>
                  </a:cubicBezTo>
                  <a:lnTo>
                    <a:pt x="13983" y="1"/>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80"/>
            <p:cNvSpPr/>
            <p:nvPr/>
          </p:nvSpPr>
          <p:spPr>
            <a:xfrm>
              <a:off x="-437750" y="1965325"/>
              <a:ext cx="1090475" cy="440900"/>
            </a:xfrm>
            <a:custGeom>
              <a:avLst/>
              <a:gdLst/>
              <a:ahLst/>
              <a:cxnLst/>
              <a:rect l="l" t="t" r="r" b="b"/>
              <a:pathLst>
                <a:path w="43619" h="17636" extrusionOk="0">
                  <a:moveTo>
                    <a:pt x="22928" y="1"/>
                  </a:moveTo>
                  <a:cubicBezTo>
                    <a:pt x="22100" y="1"/>
                    <a:pt x="21013" y="134"/>
                    <a:pt x="20092" y="689"/>
                  </a:cubicBezTo>
                  <a:cubicBezTo>
                    <a:pt x="18329" y="1783"/>
                    <a:pt x="3314" y="10355"/>
                    <a:pt x="3314" y="10355"/>
                  </a:cubicBezTo>
                  <a:cubicBezTo>
                    <a:pt x="3314" y="10355"/>
                    <a:pt x="1" y="11784"/>
                    <a:pt x="1551" y="12939"/>
                  </a:cubicBezTo>
                  <a:lnTo>
                    <a:pt x="21399" y="17255"/>
                  </a:lnTo>
                  <a:cubicBezTo>
                    <a:pt x="21399" y="17255"/>
                    <a:pt x="22130" y="17636"/>
                    <a:pt x="23141" y="17636"/>
                  </a:cubicBezTo>
                  <a:cubicBezTo>
                    <a:pt x="23843" y="17636"/>
                    <a:pt x="24680" y="17452"/>
                    <a:pt x="25503" y="16829"/>
                  </a:cubicBezTo>
                  <a:cubicBezTo>
                    <a:pt x="27478" y="15279"/>
                    <a:pt x="41552" y="6495"/>
                    <a:pt x="41552" y="6495"/>
                  </a:cubicBezTo>
                  <a:cubicBezTo>
                    <a:pt x="41552" y="6495"/>
                    <a:pt x="43618" y="4914"/>
                    <a:pt x="42129" y="4094"/>
                  </a:cubicBezTo>
                  <a:cubicBezTo>
                    <a:pt x="40609" y="3242"/>
                    <a:pt x="24226" y="112"/>
                    <a:pt x="24226" y="112"/>
                  </a:cubicBezTo>
                  <a:cubicBezTo>
                    <a:pt x="24226" y="112"/>
                    <a:pt x="23685" y="1"/>
                    <a:pt x="22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80"/>
            <p:cNvSpPr/>
            <p:nvPr/>
          </p:nvSpPr>
          <p:spPr>
            <a:xfrm>
              <a:off x="96700" y="2134125"/>
              <a:ext cx="549175" cy="624400"/>
            </a:xfrm>
            <a:custGeom>
              <a:avLst/>
              <a:gdLst/>
              <a:ahLst/>
              <a:cxnLst/>
              <a:rect l="l" t="t" r="r" b="b"/>
              <a:pathLst>
                <a:path w="21967" h="24976" extrusionOk="0">
                  <a:moveTo>
                    <a:pt x="2086" y="0"/>
                  </a:moveTo>
                  <a:cubicBezTo>
                    <a:pt x="1458" y="0"/>
                    <a:pt x="815" y="224"/>
                    <a:pt x="173" y="746"/>
                  </a:cubicBezTo>
                  <a:cubicBezTo>
                    <a:pt x="0" y="890"/>
                    <a:pt x="155" y="1143"/>
                    <a:pt x="353" y="1143"/>
                  </a:cubicBezTo>
                  <a:cubicBezTo>
                    <a:pt x="364" y="1143"/>
                    <a:pt x="375" y="1143"/>
                    <a:pt x="386" y="1141"/>
                  </a:cubicBezTo>
                  <a:cubicBezTo>
                    <a:pt x="854" y="1025"/>
                    <a:pt x="1294" y="971"/>
                    <a:pt x="1708" y="971"/>
                  </a:cubicBezTo>
                  <a:cubicBezTo>
                    <a:pt x="6621" y="971"/>
                    <a:pt x="7873" y="8638"/>
                    <a:pt x="8350" y="12479"/>
                  </a:cubicBezTo>
                  <a:cubicBezTo>
                    <a:pt x="9098" y="18948"/>
                    <a:pt x="14186" y="24975"/>
                    <a:pt x="21053" y="24975"/>
                  </a:cubicBezTo>
                  <a:cubicBezTo>
                    <a:pt x="21154" y="24975"/>
                    <a:pt x="21257" y="24974"/>
                    <a:pt x="21359" y="24971"/>
                  </a:cubicBezTo>
                  <a:cubicBezTo>
                    <a:pt x="21937" y="24971"/>
                    <a:pt x="21967" y="24120"/>
                    <a:pt x="21389" y="24090"/>
                  </a:cubicBezTo>
                  <a:cubicBezTo>
                    <a:pt x="16800" y="23847"/>
                    <a:pt x="12848" y="21324"/>
                    <a:pt x="10629" y="17311"/>
                  </a:cubicBezTo>
                  <a:cubicBezTo>
                    <a:pt x="8836" y="14059"/>
                    <a:pt x="9444" y="10229"/>
                    <a:pt x="8258" y="6825"/>
                  </a:cubicBezTo>
                  <a:cubicBezTo>
                    <a:pt x="7535" y="4704"/>
                    <a:pt x="4967" y="0"/>
                    <a:pt x="20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80"/>
            <p:cNvSpPr/>
            <p:nvPr/>
          </p:nvSpPr>
          <p:spPr>
            <a:xfrm>
              <a:off x="620175" y="2702925"/>
              <a:ext cx="173900" cy="160350"/>
            </a:xfrm>
            <a:custGeom>
              <a:avLst/>
              <a:gdLst/>
              <a:ahLst/>
              <a:cxnLst/>
              <a:rect l="l" t="t" r="r" b="b"/>
              <a:pathLst>
                <a:path w="6956" h="6414" extrusionOk="0">
                  <a:moveTo>
                    <a:pt x="6621" y="0"/>
                  </a:moveTo>
                  <a:cubicBezTo>
                    <a:pt x="6621" y="0"/>
                    <a:pt x="5739" y="395"/>
                    <a:pt x="4523" y="395"/>
                  </a:cubicBezTo>
                  <a:cubicBezTo>
                    <a:pt x="4413" y="395"/>
                    <a:pt x="4284" y="394"/>
                    <a:pt x="4141" y="394"/>
                  </a:cubicBezTo>
                  <a:cubicBezTo>
                    <a:pt x="2743" y="394"/>
                    <a:pt x="1" y="494"/>
                    <a:pt x="359" y="2645"/>
                  </a:cubicBezTo>
                  <a:cubicBezTo>
                    <a:pt x="359" y="2645"/>
                    <a:pt x="754" y="4104"/>
                    <a:pt x="3216" y="5046"/>
                  </a:cubicBezTo>
                  <a:cubicBezTo>
                    <a:pt x="4311" y="5532"/>
                    <a:pt x="4827" y="6414"/>
                    <a:pt x="4827" y="6414"/>
                  </a:cubicBezTo>
                  <a:cubicBezTo>
                    <a:pt x="4827" y="6414"/>
                    <a:pt x="5770" y="5654"/>
                    <a:pt x="6104" y="4286"/>
                  </a:cubicBezTo>
                  <a:lnTo>
                    <a:pt x="4463" y="3526"/>
                  </a:lnTo>
                  <a:lnTo>
                    <a:pt x="4463" y="3526"/>
                  </a:lnTo>
                  <a:lnTo>
                    <a:pt x="6347" y="3769"/>
                  </a:lnTo>
                  <a:cubicBezTo>
                    <a:pt x="6347" y="3769"/>
                    <a:pt x="6773" y="2705"/>
                    <a:pt x="6682" y="1824"/>
                  </a:cubicBezTo>
                  <a:lnTo>
                    <a:pt x="6682" y="1824"/>
                  </a:lnTo>
                  <a:cubicBezTo>
                    <a:pt x="6627" y="1836"/>
                    <a:pt x="6547" y="1841"/>
                    <a:pt x="6453" y="1841"/>
                  </a:cubicBezTo>
                  <a:cubicBezTo>
                    <a:pt x="6080" y="1841"/>
                    <a:pt x="5496" y="1763"/>
                    <a:pt x="5496" y="1763"/>
                  </a:cubicBezTo>
                  <a:lnTo>
                    <a:pt x="6955" y="1307"/>
                  </a:lnTo>
                  <a:cubicBezTo>
                    <a:pt x="6955" y="1307"/>
                    <a:pt x="6894" y="730"/>
                    <a:pt x="66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000" fill="hold">
                                          <p:stCondLst>
                                            <p:cond delay="0"/>
                                          </p:stCondLst>
                                        </p:cTn>
                                        <p:tgtEl>
                                          <p:spTgt spid="8"/>
                                        </p:tgtEl>
                                        <p:attrNameLst>
                                          <p:attrName>style.visibility</p:attrName>
                                        </p:attrNameLst>
                                      </p:cBhvr>
                                      <p:to>
                                        <p:strVal val="visible"/>
                                      </p:to>
                                    </p:set>
                                    <p:animEffect transition="in" filter="wipe(left)">
                                      <p:cBhvr>
                                        <p:cTn id="14" dur="1000"/>
                                        <p:tgtEl>
                                          <p:spTgt spid="8"/>
                                        </p:tgtEl>
                                      </p:cBhvr>
                                    </p:animEffect>
                                  </p:childTnLst>
                                </p:cTn>
                              </p:par>
                              <p:par>
                                <p:cTn id="15" presetID="47"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1000"/>
                                        <p:tgtEl>
                                          <p:spTgt spid="83"/>
                                        </p:tgtEl>
                                      </p:cBhvr>
                                    </p:animEffect>
                                    <p:anim calcmode="lin" valueType="num">
                                      <p:cBhvr>
                                        <p:cTn id="23" dur="1000" fill="hold"/>
                                        <p:tgtEl>
                                          <p:spTgt spid="83"/>
                                        </p:tgtEl>
                                        <p:attrNameLst>
                                          <p:attrName>ppt_x</p:attrName>
                                        </p:attrNameLst>
                                      </p:cBhvr>
                                      <p:tavLst>
                                        <p:tav tm="0">
                                          <p:val>
                                            <p:strVal val="#ppt_x"/>
                                          </p:val>
                                        </p:tav>
                                        <p:tav tm="100000">
                                          <p:val>
                                            <p:strVal val="#ppt_x"/>
                                          </p:val>
                                        </p:tav>
                                      </p:tavLst>
                                    </p:anim>
                                    <p:anim calcmode="lin" valueType="num">
                                      <p:cBhvr>
                                        <p:cTn id="24" dur="1000" fill="hold"/>
                                        <p:tgtEl>
                                          <p:spTgt spid="83"/>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56"/>
                                        </p:tgtEl>
                                        <p:attrNameLst>
                                          <p:attrName>style.visibility</p:attrName>
                                        </p:attrNameLst>
                                      </p:cBhvr>
                                      <p:to>
                                        <p:strVal val="visible"/>
                                      </p:to>
                                    </p:set>
                                    <p:animEffect transition="in" filter="fade">
                                      <p:cBhvr>
                                        <p:cTn id="27" dur="1000"/>
                                        <p:tgtEl>
                                          <p:spTgt spid="156"/>
                                        </p:tgtEl>
                                      </p:cBhvr>
                                    </p:animEffect>
                                    <p:anim calcmode="lin" valueType="num">
                                      <p:cBhvr>
                                        <p:cTn id="28" dur="1000" fill="hold"/>
                                        <p:tgtEl>
                                          <p:spTgt spid="156"/>
                                        </p:tgtEl>
                                        <p:attrNameLst>
                                          <p:attrName>ppt_x</p:attrName>
                                        </p:attrNameLst>
                                      </p:cBhvr>
                                      <p:tavLst>
                                        <p:tav tm="0">
                                          <p:val>
                                            <p:strVal val="#ppt_x"/>
                                          </p:val>
                                        </p:tav>
                                        <p:tav tm="100000">
                                          <p:val>
                                            <p:strVal val="#ppt_x"/>
                                          </p:val>
                                        </p:tav>
                                      </p:tavLst>
                                    </p:anim>
                                    <p:anim calcmode="lin" valueType="num">
                                      <p:cBhvr>
                                        <p:cTn id="29" dur="1000" fill="hold"/>
                                        <p:tgtEl>
                                          <p:spTgt spid="1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20" name="Rounded Rectangle 19"/>
          <p:cNvSpPr/>
          <p:nvPr/>
        </p:nvSpPr>
        <p:spPr>
          <a:xfrm>
            <a:off x="41564" y="426027"/>
            <a:ext cx="9003665" cy="960178"/>
          </a:xfrm>
          <a:prstGeom prst="roundRect">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ounded Rectangle 18"/>
          <p:cNvSpPr/>
          <p:nvPr/>
        </p:nvSpPr>
        <p:spPr>
          <a:xfrm>
            <a:off x="180340" y="274955"/>
            <a:ext cx="8563610" cy="1194435"/>
          </a:xfrm>
          <a:prstGeom prst="roundRect">
            <a:avLst/>
          </a:prstGeom>
          <a:noFill/>
          <a:ln w="38100">
            <a:noFill/>
          </a:ln>
          <a:extLst>
            <a:ext uri="{909E8E84-426E-40DD-AFC4-6F175D3DCCD1}">
              <a14:hiddenFill xmlns:a14="http://schemas.microsoft.com/office/drawing/2010/main">
                <a:solidFill>
                  <a:srgbClr val="98DAE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70C0"/>
                </a:solidFill>
                <a:latin typeface="Calibri" panose="020F0502020204030204" charset="0"/>
                <a:cs typeface="Calibri" panose="020F0502020204030204" charset="0"/>
              </a:rPr>
              <a:t>Quan</a:t>
            </a:r>
            <a:r>
              <a:rPr lang="en-US" sz="3200" b="1" dirty="0">
                <a:solidFill>
                  <a:srgbClr val="0070C0"/>
                </a:solidFill>
                <a:latin typeface="Calibri" panose="020F0502020204030204" charset="0"/>
                <a:cs typeface="Calibri" panose="020F0502020204030204" charset="0"/>
              </a:rPr>
              <a:t> </a:t>
            </a:r>
            <a:r>
              <a:rPr lang="en-US" sz="3200" b="1" dirty="0" err="1">
                <a:solidFill>
                  <a:srgbClr val="0070C0"/>
                </a:solidFill>
                <a:latin typeface="Calibri" panose="020F0502020204030204" charset="0"/>
                <a:cs typeface="Calibri" panose="020F0502020204030204" charset="0"/>
              </a:rPr>
              <a:t>sát</a:t>
            </a:r>
            <a:r>
              <a:rPr lang="en-US" sz="3200" b="1" dirty="0">
                <a:solidFill>
                  <a:srgbClr val="0070C0"/>
                </a:solidFill>
                <a:latin typeface="Calibri" panose="020F0502020204030204" charset="0"/>
                <a:cs typeface="Calibri" panose="020F0502020204030204" charset="0"/>
              </a:rPr>
              <a:t> </a:t>
            </a:r>
            <a:r>
              <a:rPr lang="en-US" sz="3200" b="1" dirty="0" err="1">
                <a:solidFill>
                  <a:srgbClr val="0070C0"/>
                </a:solidFill>
                <a:latin typeface="Calibri" panose="020F0502020204030204" charset="0"/>
                <a:cs typeface="Calibri" panose="020F0502020204030204" charset="0"/>
              </a:rPr>
              <a:t>tranh</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và</a:t>
            </a:r>
            <a:r>
              <a:rPr lang="en-US" sz="3200" dirty="0">
                <a:solidFill>
                  <a:schemeClr val="tx1"/>
                </a:solidFill>
                <a:latin typeface="Calibri" panose="020F0502020204030204" charset="0"/>
                <a:cs typeface="Calibri" panose="020F0502020204030204" charset="0"/>
              </a:rPr>
              <a:t> </a:t>
            </a:r>
            <a:r>
              <a:rPr lang="en-US" sz="3200" b="1" dirty="0" err="1">
                <a:solidFill>
                  <a:srgbClr val="FF0000"/>
                </a:solidFill>
                <a:latin typeface="Calibri" panose="020F0502020204030204" charset="0"/>
                <a:cs typeface="Calibri" panose="020F0502020204030204" charset="0"/>
              </a:rPr>
              <a:t>chỉ</a:t>
            </a:r>
            <a:r>
              <a:rPr lang="en-US" sz="3200" b="1" dirty="0">
                <a:solidFill>
                  <a:srgbClr val="FF0000"/>
                </a:solidFill>
                <a:latin typeface="Calibri" panose="020F0502020204030204" charset="0"/>
                <a:cs typeface="Calibri" panose="020F0502020204030204" charset="0"/>
              </a:rPr>
              <a:t> </a:t>
            </a:r>
            <a:r>
              <a:rPr lang="en-US" sz="3200" b="1" dirty="0" err="1">
                <a:solidFill>
                  <a:srgbClr val="FF0000"/>
                </a:solidFill>
                <a:latin typeface="Calibri" panose="020F0502020204030204" charset="0"/>
                <a:cs typeface="Calibri" panose="020F0502020204030204" charset="0"/>
              </a:rPr>
              <a:t>ra</a:t>
            </a:r>
            <a:r>
              <a:rPr lang="en-US" sz="3200" dirty="0">
                <a:solidFill>
                  <a:srgbClr val="FF0000"/>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những</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việc</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làm</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thể</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hiện</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sự</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thân</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thiện</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với</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bạn</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bè</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trong</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lớp</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hàng</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xóm</a:t>
            </a:r>
            <a:r>
              <a:rPr lang="en-US" sz="3200" dirty="0">
                <a:solidFill>
                  <a:schemeClr val="tx1"/>
                </a:solidFill>
                <a:latin typeface="Calibri" panose="020F0502020204030204" charset="0"/>
                <a:cs typeface="Calibri" panose="020F0502020204030204" charset="0"/>
              </a:rPr>
              <a:t>.</a:t>
            </a:r>
          </a:p>
        </p:txBody>
      </p:sp>
      <p:sp>
        <p:nvSpPr>
          <p:cNvPr id="2" name="Rectangles 1"/>
          <p:cNvSpPr/>
          <p:nvPr/>
        </p:nvSpPr>
        <p:spPr>
          <a:xfrm>
            <a:off x="-635" y="4206240"/>
            <a:ext cx="9144000" cy="9550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2" name="Group 11"/>
          <p:cNvGrpSpPr/>
          <p:nvPr/>
        </p:nvGrpSpPr>
        <p:grpSpPr>
          <a:xfrm>
            <a:off x="180340" y="1619885"/>
            <a:ext cx="2171700" cy="2585720"/>
            <a:chOff x="284" y="2551"/>
            <a:chExt cx="3420" cy="4072"/>
          </a:xfrm>
        </p:grpSpPr>
        <p:pic>
          <p:nvPicPr>
            <p:cNvPr id="7" name="Picture 6"/>
            <p:cNvPicPr>
              <a:picLocks noChangeAspect="1"/>
            </p:cNvPicPr>
            <p:nvPr/>
          </p:nvPicPr>
          <p:blipFill>
            <a:blip r:embed="rId3"/>
            <a:srcRect l="7778" t="8633" r="12329" b="50016"/>
            <a:stretch>
              <a:fillRect/>
            </a:stretch>
          </p:blipFill>
          <p:spPr>
            <a:xfrm>
              <a:off x="284" y="2877"/>
              <a:ext cx="3341" cy="3747"/>
            </a:xfrm>
            <a:prstGeom prst="roundRect">
              <a:avLst>
                <a:gd name="adj" fmla="val 6511"/>
              </a:avLst>
            </a:prstGeom>
          </p:spPr>
        </p:pic>
        <p:sp>
          <p:nvSpPr>
            <p:cNvPr id="11" name="Oval 10"/>
            <p:cNvSpPr/>
            <p:nvPr/>
          </p:nvSpPr>
          <p:spPr>
            <a:xfrm>
              <a:off x="3060" y="2551"/>
              <a:ext cx="644" cy="61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panose="020F0502020204030204" pitchFamily="34" charset="0"/>
                  <a:cs typeface="Calibri" panose="020F0502020204030204" pitchFamily="34" charset="0"/>
                </a:rPr>
                <a:t>1</a:t>
              </a:r>
            </a:p>
          </p:txBody>
        </p:sp>
      </p:grpSp>
      <p:grpSp>
        <p:nvGrpSpPr>
          <p:cNvPr id="16" name="Group 15"/>
          <p:cNvGrpSpPr/>
          <p:nvPr/>
        </p:nvGrpSpPr>
        <p:grpSpPr>
          <a:xfrm>
            <a:off x="2486025" y="1619885"/>
            <a:ext cx="2129790" cy="2586990"/>
            <a:chOff x="3915" y="2551"/>
            <a:chExt cx="3354" cy="4074"/>
          </a:xfrm>
        </p:grpSpPr>
        <p:pic>
          <p:nvPicPr>
            <p:cNvPr id="9" name="Picture 8"/>
            <p:cNvPicPr>
              <a:picLocks noChangeAspect="1"/>
            </p:cNvPicPr>
            <p:nvPr/>
          </p:nvPicPr>
          <p:blipFill>
            <a:blip r:embed="rId4"/>
            <a:srcRect l="12731" t="9011" r="8027" b="49879"/>
            <a:stretch>
              <a:fillRect/>
            </a:stretch>
          </p:blipFill>
          <p:spPr>
            <a:xfrm>
              <a:off x="3915" y="2855"/>
              <a:ext cx="3354" cy="3770"/>
            </a:xfrm>
            <a:prstGeom prst="roundRect">
              <a:avLst>
                <a:gd name="adj" fmla="val 3394"/>
              </a:avLst>
            </a:prstGeom>
          </p:spPr>
        </p:pic>
        <p:sp>
          <p:nvSpPr>
            <p:cNvPr id="13" name="Oval 12"/>
            <p:cNvSpPr/>
            <p:nvPr/>
          </p:nvSpPr>
          <p:spPr>
            <a:xfrm>
              <a:off x="6625" y="2551"/>
              <a:ext cx="644" cy="61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panose="020F0502020204030204" pitchFamily="34" charset="0"/>
                  <a:cs typeface="Calibri" panose="020F0502020204030204" pitchFamily="34" charset="0"/>
                </a:rPr>
                <a:t>2</a:t>
              </a:r>
            </a:p>
          </p:txBody>
        </p:sp>
      </p:grpSp>
      <p:grpSp>
        <p:nvGrpSpPr>
          <p:cNvPr id="17" name="Group 16"/>
          <p:cNvGrpSpPr/>
          <p:nvPr/>
        </p:nvGrpSpPr>
        <p:grpSpPr>
          <a:xfrm>
            <a:off x="4716780" y="1619885"/>
            <a:ext cx="2170430" cy="2586990"/>
            <a:chOff x="7428" y="2551"/>
            <a:chExt cx="3418" cy="4074"/>
          </a:xfrm>
        </p:grpSpPr>
        <p:pic>
          <p:nvPicPr>
            <p:cNvPr id="8" name="Picture 7"/>
            <p:cNvPicPr>
              <a:picLocks noChangeAspect="1"/>
            </p:cNvPicPr>
            <p:nvPr/>
          </p:nvPicPr>
          <p:blipFill>
            <a:blip r:embed="rId3"/>
            <a:srcRect l="997" t="54269" r="12222" b="1848"/>
            <a:stretch>
              <a:fillRect/>
            </a:stretch>
          </p:blipFill>
          <p:spPr>
            <a:xfrm>
              <a:off x="7428" y="2883"/>
              <a:ext cx="3418" cy="3742"/>
            </a:xfrm>
            <a:prstGeom prst="roundRect">
              <a:avLst>
                <a:gd name="adj" fmla="val 4435"/>
              </a:avLst>
            </a:prstGeom>
          </p:spPr>
        </p:pic>
        <p:sp>
          <p:nvSpPr>
            <p:cNvPr id="14" name="Oval 13"/>
            <p:cNvSpPr/>
            <p:nvPr/>
          </p:nvSpPr>
          <p:spPr>
            <a:xfrm>
              <a:off x="10190" y="2551"/>
              <a:ext cx="644" cy="61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1"/>
                  </a:solidFill>
                  <a:latin typeface="Calibri" panose="020F0502020204030204" pitchFamily="34" charset="0"/>
                  <a:cs typeface="Calibri" panose="020F0502020204030204" pitchFamily="34" charset="0"/>
                </a:rPr>
                <a:t>3</a:t>
              </a:r>
            </a:p>
          </p:txBody>
        </p:sp>
      </p:grpSp>
      <p:grpSp>
        <p:nvGrpSpPr>
          <p:cNvPr id="18" name="Group 17"/>
          <p:cNvGrpSpPr/>
          <p:nvPr/>
        </p:nvGrpSpPr>
        <p:grpSpPr>
          <a:xfrm>
            <a:off x="6988175" y="1619885"/>
            <a:ext cx="2015490" cy="2585720"/>
            <a:chOff x="11005" y="2551"/>
            <a:chExt cx="3174" cy="4072"/>
          </a:xfrm>
        </p:grpSpPr>
        <p:pic>
          <p:nvPicPr>
            <p:cNvPr id="10" name="Picture 9"/>
            <p:cNvPicPr>
              <a:picLocks noChangeAspect="1"/>
            </p:cNvPicPr>
            <p:nvPr/>
          </p:nvPicPr>
          <p:blipFill>
            <a:blip r:embed="rId4"/>
            <a:srcRect l="12771" t="54216" r="7225" b="1924"/>
            <a:stretch>
              <a:fillRect/>
            </a:stretch>
          </p:blipFill>
          <p:spPr>
            <a:xfrm>
              <a:off x="11005" y="2855"/>
              <a:ext cx="3174" cy="3769"/>
            </a:xfrm>
            <a:prstGeom prst="roundRect">
              <a:avLst>
                <a:gd name="adj" fmla="val 6586"/>
              </a:avLst>
            </a:prstGeom>
          </p:spPr>
        </p:pic>
        <p:sp>
          <p:nvSpPr>
            <p:cNvPr id="15" name="Oval 14"/>
            <p:cNvSpPr/>
            <p:nvPr/>
          </p:nvSpPr>
          <p:spPr>
            <a:xfrm>
              <a:off x="13535" y="2551"/>
              <a:ext cx="644" cy="61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1"/>
                  </a:solidFill>
                  <a:latin typeface="Calibri" panose="020F0502020204030204" pitchFamily="34" charset="0"/>
                  <a:cs typeface="Calibri" panose="020F0502020204030204" pitchFamily="34" charset="0"/>
                </a:rPr>
                <a:t>4</a:t>
              </a:r>
            </a:p>
          </p:txBody>
        </p:sp>
      </p:grpSp>
      <p:grpSp>
        <p:nvGrpSpPr>
          <p:cNvPr id="6" name="Group 5"/>
          <p:cNvGrpSpPr/>
          <p:nvPr/>
        </p:nvGrpSpPr>
        <p:grpSpPr>
          <a:xfrm>
            <a:off x="6063615" y="3822065"/>
            <a:ext cx="2679700" cy="969010"/>
            <a:chOff x="8882" y="6360"/>
            <a:chExt cx="4220" cy="1526"/>
          </a:xfrm>
        </p:grpSpPr>
        <p:sp>
          <p:nvSpPr>
            <p:cNvPr id="5" name="Flowchart: Alternate Process 4"/>
            <p:cNvSpPr/>
            <p:nvPr/>
          </p:nvSpPr>
          <p:spPr>
            <a:xfrm>
              <a:off x="9750" y="6443"/>
              <a:ext cx="3353" cy="1354"/>
            </a:xfrm>
            <a:prstGeom prst="flowChartAlternateProces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   </a:t>
              </a:r>
              <a:r>
                <a:rPr lang="en-US" sz="2800" b="1" dirty="0" err="1">
                  <a:solidFill>
                    <a:schemeClr val="tx1"/>
                  </a:solidFill>
                </a:rPr>
                <a:t>Cá</a:t>
              </a:r>
              <a:r>
                <a:rPr lang="en-US" sz="2800" b="1" dirty="0">
                  <a:solidFill>
                    <a:schemeClr val="tx1"/>
                  </a:solidFill>
                </a:rPr>
                <a:t> </a:t>
              </a:r>
              <a:r>
                <a:rPr lang="en-US" sz="2800" b="1" dirty="0" err="1">
                  <a:solidFill>
                    <a:schemeClr val="tx1"/>
                  </a:solidFill>
                </a:rPr>
                <a:t>nhân</a:t>
              </a:r>
              <a:endParaRPr lang="en-US" sz="2800" b="1" dirty="0">
                <a:solidFill>
                  <a:schemeClr val="tx1"/>
                </a:solidFill>
              </a:endParaRPr>
            </a:p>
          </p:txBody>
        </p:sp>
        <p:grpSp>
          <p:nvGrpSpPr>
            <p:cNvPr id="4" name="Group 3"/>
            <p:cNvGrpSpPr/>
            <p:nvPr/>
          </p:nvGrpSpPr>
          <p:grpSpPr>
            <a:xfrm>
              <a:off x="8882" y="6360"/>
              <a:ext cx="1550" cy="1527"/>
              <a:chOff x="6115" y="484"/>
              <a:chExt cx="2156" cy="2092"/>
            </a:xfrm>
          </p:grpSpPr>
          <p:sp>
            <p:nvSpPr>
              <p:cNvPr id="3" name="Oval 2"/>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 name="Picture 103"/>
              <p:cNvPicPr/>
              <p:nvPr/>
            </p:nvPicPr>
            <p:blipFill>
              <a:blip r:embed="rId5"/>
              <a:srcRect l="10062" t="6494" r="2926" b="8123"/>
              <a:stretch>
                <a:fillRect/>
              </a:stretch>
            </p:blipFill>
            <p:spPr>
              <a:xfrm>
                <a:off x="6153" y="527"/>
                <a:ext cx="2092" cy="1998"/>
              </a:xfrm>
              <a:prstGeom prst="ellipse">
                <a:avLst/>
              </a:prstGeom>
              <a:noFill/>
              <a:ln w="76200">
                <a:solidFill>
                  <a:schemeClr val="tx1">
                    <a:alpha val="0"/>
                  </a:schemeClr>
                </a:solidFill>
              </a:ln>
            </p:spPr>
          </p:pic>
        </p:grpSp>
      </p:grpSp>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 calcmode="lin" valueType="num">
                                      <p:cBhvr>
                                        <p:cTn id="14" dur="500" fill="hold"/>
                                        <p:tgtEl>
                                          <p:spTgt spid="12"/>
                                        </p:tgtEl>
                                        <p:attrNameLst>
                                          <p:attrName>style.rotation</p:attrName>
                                        </p:attrNameLst>
                                      </p:cBhvr>
                                      <p:tavLst>
                                        <p:tav tm="0">
                                          <p:val>
                                            <p:fltVal val="360"/>
                                          </p:val>
                                        </p:tav>
                                        <p:tav tm="100000">
                                          <p:val>
                                            <p:fltVal val="0"/>
                                          </p:val>
                                        </p:tav>
                                      </p:tavLst>
                                    </p:anim>
                                    <p:animEffect transition="in" filter="fade">
                                      <p:cBhvr>
                                        <p:cTn id="15" dur="500"/>
                                        <p:tgtEl>
                                          <p:spTgt spid="12"/>
                                        </p:tgtEl>
                                      </p:cBhvr>
                                    </p:animEffect>
                                  </p:childTnLst>
                                </p:cTn>
                              </p:par>
                            </p:childTnLst>
                          </p:cTn>
                        </p:par>
                        <p:par>
                          <p:cTn id="16" fill="hold">
                            <p:stCondLst>
                              <p:cond delay="500"/>
                            </p:stCondLst>
                            <p:childTnLst>
                              <p:par>
                                <p:cTn id="17" presetID="49" presetClass="entr" presetSubtype="0" decel="10000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 calcmode="lin" valueType="num">
                                      <p:cBhvr>
                                        <p:cTn id="21" dur="500" fill="hold"/>
                                        <p:tgtEl>
                                          <p:spTgt spid="16"/>
                                        </p:tgtEl>
                                        <p:attrNameLst>
                                          <p:attrName>style.rotation</p:attrName>
                                        </p:attrNameLst>
                                      </p:cBhvr>
                                      <p:tavLst>
                                        <p:tav tm="0">
                                          <p:val>
                                            <p:fltVal val="360"/>
                                          </p:val>
                                        </p:tav>
                                        <p:tav tm="100000">
                                          <p:val>
                                            <p:fltVal val="0"/>
                                          </p:val>
                                        </p:tav>
                                      </p:tavLst>
                                    </p:anim>
                                    <p:animEffect transition="in" filter="fade">
                                      <p:cBhvr>
                                        <p:cTn id="22" dur="500"/>
                                        <p:tgtEl>
                                          <p:spTgt spid="16"/>
                                        </p:tgtEl>
                                      </p:cBhvr>
                                    </p:animEffect>
                                  </p:childTnLst>
                                </p:cTn>
                              </p:par>
                            </p:childTnLst>
                          </p:cTn>
                        </p:par>
                        <p:par>
                          <p:cTn id="23" fill="hold">
                            <p:stCondLst>
                              <p:cond delay="1000"/>
                            </p:stCondLst>
                            <p:childTnLst>
                              <p:par>
                                <p:cTn id="24" presetID="49" presetClass="entr" presetSubtype="0" decel="10000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 calcmode="lin" valueType="num">
                                      <p:cBhvr>
                                        <p:cTn id="28" dur="500" fill="hold"/>
                                        <p:tgtEl>
                                          <p:spTgt spid="17"/>
                                        </p:tgtEl>
                                        <p:attrNameLst>
                                          <p:attrName>style.rotation</p:attrName>
                                        </p:attrNameLst>
                                      </p:cBhvr>
                                      <p:tavLst>
                                        <p:tav tm="0">
                                          <p:val>
                                            <p:fltVal val="360"/>
                                          </p:val>
                                        </p:tav>
                                        <p:tav tm="100000">
                                          <p:val>
                                            <p:fltVal val="0"/>
                                          </p:val>
                                        </p:tav>
                                      </p:tavLst>
                                    </p:anim>
                                    <p:animEffect transition="in" filter="fade">
                                      <p:cBhvr>
                                        <p:cTn id="29" dur="500"/>
                                        <p:tgtEl>
                                          <p:spTgt spid="17"/>
                                        </p:tgtEl>
                                      </p:cBhvr>
                                    </p:animEffect>
                                  </p:childTnLst>
                                </p:cTn>
                              </p:par>
                            </p:childTnLst>
                          </p:cTn>
                        </p:par>
                        <p:par>
                          <p:cTn id="30" fill="hold">
                            <p:stCondLst>
                              <p:cond delay="1500"/>
                            </p:stCondLst>
                            <p:childTnLst>
                              <p:par>
                                <p:cTn id="31" presetID="49" presetClass="entr" presetSubtype="0" decel="10000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 calcmode="lin" valueType="num">
                                      <p:cBhvr>
                                        <p:cTn id="35" dur="500" fill="hold"/>
                                        <p:tgtEl>
                                          <p:spTgt spid="18"/>
                                        </p:tgtEl>
                                        <p:attrNameLst>
                                          <p:attrName>style.rotation</p:attrName>
                                        </p:attrNameLst>
                                      </p:cBhvr>
                                      <p:tavLst>
                                        <p:tav tm="0">
                                          <p:val>
                                            <p:fltVal val="360"/>
                                          </p:val>
                                        </p:tav>
                                        <p:tav tm="100000">
                                          <p:val>
                                            <p:fltVal val="0"/>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50" presetClass="entr" presetSubtype="0" decel="10000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1000" fill="hold"/>
                                        <p:tgtEl>
                                          <p:spTgt spid="6"/>
                                        </p:tgtEl>
                                        <p:attrNameLst>
                                          <p:attrName>ppt_w</p:attrName>
                                        </p:attrNameLst>
                                      </p:cBhvr>
                                      <p:tavLst>
                                        <p:tav tm="0">
                                          <p:val>
                                            <p:strVal val="#ppt_w+.3"/>
                                          </p:val>
                                        </p:tav>
                                        <p:tav tm="100000">
                                          <p:val>
                                            <p:strVal val="#ppt_w"/>
                                          </p:val>
                                        </p:tav>
                                      </p:tavLst>
                                    </p:anim>
                                    <p:anim calcmode="lin" valueType="num">
                                      <p:cBhvr>
                                        <p:cTn id="42" dur="1000" fill="hold"/>
                                        <p:tgtEl>
                                          <p:spTgt spid="6"/>
                                        </p:tgtEl>
                                        <p:attrNameLst>
                                          <p:attrName>ppt_h</p:attrName>
                                        </p:attrNameLst>
                                      </p:cBhvr>
                                      <p:tavLst>
                                        <p:tav tm="0">
                                          <p:val>
                                            <p:strVal val="#ppt_h"/>
                                          </p:val>
                                        </p:tav>
                                        <p:tav tm="100000">
                                          <p:val>
                                            <p:strVal val="#ppt_h"/>
                                          </p:val>
                                        </p:tav>
                                      </p:tavLst>
                                    </p:anim>
                                    <p:animEffect transition="in" filter="fade">
                                      <p:cBhvr>
                                        <p:cTn id="4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p:bldP spid="19"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6170" y="609600"/>
            <a:ext cx="7327900" cy="553085"/>
          </a:xfrm>
        </p:spPr>
        <p:txBody>
          <a:bodyPr/>
          <a:lstStyle/>
          <a:p>
            <a:endParaRPr lang="en-US"/>
          </a:p>
        </p:txBody>
      </p:sp>
      <p:sp>
        <p:nvSpPr>
          <p:cNvPr id="3" name="Title 2"/>
          <p:cNvSpPr>
            <a:spLocks noGrp="1"/>
          </p:cNvSpPr>
          <p:nvPr>
            <p:ph type="title" idx="2"/>
          </p:nvPr>
        </p:nvSpPr>
        <p:spPr>
          <a:xfrm>
            <a:off x="1106170" y="609600"/>
            <a:ext cx="7327900" cy="553085"/>
          </a:xfrm>
        </p:spPr>
        <p:txBody>
          <a:bodyPr/>
          <a:lstStyle/>
          <a:p>
            <a:endParaRPr lang="en-US"/>
          </a:p>
        </p:txBody>
      </p:sp>
      <p:sp>
        <p:nvSpPr>
          <p:cNvPr id="4" name="Rectangles 3"/>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12" name="Group 11"/>
          <p:cNvGrpSpPr/>
          <p:nvPr/>
        </p:nvGrpSpPr>
        <p:grpSpPr>
          <a:xfrm>
            <a:off x="314325" y="116840"/>
            <a:ext cx="2063115" cy="2485390"/>
            <a:chOff x="284" y="2551"/>
            <a:chExt cx="3420" cy="4072"/>
          </a:xfrm>
        </p:grpSpPr>
        <p:pic>
          <p:nvPicPr>
            <p:cNvPr id="7" name="Picture 6"/>
            <p:cNvPicPr>
              <a:picLocks noChangeAspect="1"/>
            </p:cNvPicPr>
            <p:nvPr/>
          </p:nvPicPr>
          <p:blipFill>
            <a:blip r:embed="rId2"/>
            <a:srcRect l="7778" t="8633" r="12329" b="50016"/>
            <a:stretch>
              <a:fillRect/>
            </a:stretch>
          </p:blipFill>
          <p:spPr>
            <a:xfrm>
              <a:off x="284" y="2877"/>
              <a:ext cx="3341" cy="3747"/>
            </a:xfrm>
            <a:prstGeom prst="roundRect">
              <a:avLst>
                <a:gd name="adj" fmla="val 6511"/>
              </a:avLst>
            </a:prstGeom>
          </p:spPr>
        </p:pic>
        <p:sp>
          <p:nvSpPr>
            <p:cNvPr id="11" name="Oval 10"/>
            <p:cNvSpPr/>
            <p:nvPr/>
          </p:nvSpPr>
          <p:spPr>
            <a:xfrm>
              <a:off x="3060" y="2551"/>
              <a:ext cx="644" cy="61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1"/>
                  </a:solidFill>
                  <a:latin typeface="Calibri" panose="020F0502020204030204" pitchFamily="34" charset="0"/>
                  <a:cs typeface="Calibri" panose="020F0502020204030204" pitchFamily="34" charset="0"/>
                </a:rPr>
                <a:t>1</a:t>
              </a:r>
            </a:p>
          </p:txBody>
        </p:sp>
      </p:grpSp>
      <p:grpSp>
        <p:nvGrpSpPr>
          <p:cNvPr id="16" name="Group 15"/>
          <p:cNvGrpSpPr/>
          <p:nvPr/>
        </p:nvGrpSpPr>
        <p:grpSpPr>
          <a:xfrm>
            <a:off x="2617470" y="116840"/>
            <a:ext cx="2023745" cy="2486660"/>
            <a:chOff x="3915" y="2551"/>
            <a:chExt cx="3354" cy="4074"/>
          </a:xfrm>
        </p:grpSpPr>
        <p:pic>
          <p:nvPicPr>
            <p:cNvPr id="9" name="Picture 8"/>
            <p:cNvPicPr>
              <a:picLocks noChangeAspect="1"/>
            </p:cNvPicPr>
            <p:nvPr/>
          </p:nvPicPr>
          <p:blipFill>
            <a:blip r:embed="rId3"/>
            <a:srcRect l="12731" t="9011" r="8027" b="49879"/>
            <a:stretch>
              <a:fillRect/>
            </a:stretch>
          </p:blipFill>
          <p:spPr>
            <a:xfrm>
              <a:off x="3915" y="2855"/>
              <a:ext cx="3354" cy="3770"/>
            </a:xfrm>
            <a:prstGeom prst="roundRect">
              <a:avLst>
                <a:gd name="adj" fmla="val 3394"/>
              </a:avLst>
            </a:prstGeom>
          </p:spPr>
        </p:pic>
        <p:sp>
          <p:nvSpPr>
            <p:cNvPr id="13" name="Oval 12"/>
            <p:cNvSpPr/>
            <p:nvPr/>
          </p:nvSpPr>
          <p:spPr>
            <a:xfrm>
              <a:off x="6625" y="2551"/>
              <a:ext cx="644" cy="61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1"/>
                  </a:solidFill>
                  <a:latin typeface="Calibri" panose="020F0502020204030204" pitchFamily="34" charset="0"/>
                  <a:cs typeface="Calibri" panose="020F0502020204030204" pitchFamily="34" charset="0"/>
                </a:rPr>
                <a:t>2</a:t>
              </a:r>
            </a:p>
          </p:txBody>
        </p:sp>
      </p:grpSp>
      <p:grpSp>
        <p:nvGrpSpPr>
          <p:cNvPr id="17" name="Group 16"/>
          <p:cNvGrpSpPr/>
          <p:nvPr/>
        </p:nvGrpSpPr>
        <p:grpSpPr>
          <a:xfrm>
            <a:off x="4789170" y="116840"/>
            <a:ext cx="2062480" cy="2486660"/>
            <a:chOff x="7428" y="2551"/>
            <a:chExt cx="3418" cy="4074"/>
          </a:xfrm>
        </p:grpSpPr>
        <p:pic>
          <p:nvPicPr>
            <p:cNvPr id="8" name="Picture 7"/>
            <p:cNvPicPr>
              <a:picLocks noChangeAspect="1"/>
            </p:cNvPicPr>
            <p:nvPr/>
          </p:nvPicPr>
          <p:blipFill>
            <a:blip r:embed="rId2"/>
            <a:srcRect l="997" t="54269" r="12222" b="1848"/>
            <a:stretch>
              <a:fillRect/>
            </a:stretch>
          </p:blipFill>
          <p:spPr>
            <a:xfrm>
              <a:off x="7428" y="2883"/>
              <a:ext cx="3418" cy="3742"/>
            </a:xfrm>
            <a:prstGeom prst="roundRect">
              <a:avLst>
                <a:gd name="adj" fmla="val 4435"/>
              </a:avLst>
            </a:prstGeom>
          </p:spPr>
        </p:pic>
        <p:sp>
          <p:nvSpPr>
            <p:cNvPr id="14" name="Oval 13"/>
            <p:cNvSpPr/>
            <p:nvPr/>
          </p:nvSpPr>
          <p:spPr>
            <a:xfrm>
              <a:off x="10190" y="2551"/>
              <a:ext cx="644" cy="61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1"/>
                  </a:solidFill>
                  <a:latin typeface="Calibri" panose="020F0502020204030204" pitchFamily="34" charset="0"/>
                  <a:cs typeface="Calibri" panose="020F0502020204030204" pitchFamily="34" charset="0"/>
                </a:rPr>
                <a:t>3</a:t>
              </a:r>
            </a:p>
          </p:txBody>
        </p:sp>
      </p:grpSp>
      <p:grpSp>
        <p:nvGrpSpPr>
          <p:cNvPr id="18" name="Group 17"/>
          <p:cNvGrpSpPr/>
          <p:nvPr/>
        </p:nvGrpSpPr>
        <p:grpSpPr>
          <a:xfrm>
            <a:off x="6999605" y="116840"/>
            <a:ext cx="1915160" cy="2485390"/>
            <a:chOff x="11005" y="2551"/>
            <a:chExt cx="3174" cy="4072"/>
          </a:xfrm>
        </p:grpSpPr>
        <p:pic>
          <p:nvPicPr>
            <p:cNvPr id="10" name="Picture 9"/>
            <p:cNvPicPr>
              <a:picLocks noChangeAspect="1"/>
            </p:cNvPicPr>
            <p:nvPr/>
          </p:nvPicPr>
          <p:blipFill>
            <a:blip r:embed="rId3"/>
            <a:srcRect l="12771" t="54216" r="7225" b="1924"/>
            <a:stretch>
              <a:fillRect/>
            </a:stretch>
          </p:blipFill>
          <p:spPr>
            <a:xfrm>
              <a:off x="11005" y="2855"/>
              <a:ext cx="3174" cy="3769"/>
            </a:xfrm>
            <a:prstGeom prst="roundRect">
              <a:avLst>
                <a:gd name="adj" fmla="val 6586"/>
              </a:avLst>
            </a:prstGeom>
          </p:spPr>
        </p:pic>
        <p:sp>
          <p:nvSpPr>
            <p:cNvPr id="15" name="Oval 14"/>
            <p:cNvSpPr/>
            <p:nvPr/>
          </p:nvSpPr>
          <p:spPr>
            <a:xfrm>
              <a:off x="13535" y="2551"/>
              <a:ext cx="644" cy="61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1"/>
                  </a:solidFill>
                  <a:latin typeface="Calibri" panose="020F0502020204030204" pitchFamily="34" charset="0"/>
                  <a:cs typeface="Calibri" panose="020F0502020204030204" pitchFamily="34" charset="0"/>
                </a:rPr>
                <a:t>4</a:t>
              </a:r>
            </a:p>
          </p:txBody>
        </p:sp>
      </p:grpSp>
      <p:pic>
        <p:nvPicPr>
          <p:cNvPr id="5" name="Picture 4"/>
          <p:cNvPicPr>
            <a:picLocks noChangeAspect="1"/>
          </p:cNvPicPr>
          <p:nvPr/>
        </p:nvPicPr>
        <p:blipFill>
          <a:blip r:embed="rId4"/>
          <a:stretch>
            <a:fillRect/>
          </a:stretch>
        </p:blipFill>
        <p:spPr>
          <a:xfrm>
            <a:off x="1609725" y="2983230"/>
            <a:ext cx="7010400" cy="943704"/>
          </a:xfrm>
          <a:prstGeom prst="rect">
            <a:avLst/>
          </a:prstGeom>
        </p:spPr>
      </p:pic>
      <p:pic>
        <p:nvPicPr>
          <p:cNvPr id="109" name="Picture 108"/>
          <p:cNvPicPr/>
          <p:nvPr/>
        </p:nvPicPr>
        <p:blipFill>
          <a:blip r:embed="rId5">
            <a:clrChange>
              <a:clrFrom>
                <a:srgbClr val="FFFFFF">
                  <a:alpha val="100000"/>
                </a:srgbClr>
              </a:clrFrom>
              <a:clrTo>
                <a:srgbClr val="FFFFFF">
                  <a:alpha val="100000"/>
                  <a:alpha val="0"/>
                </a:srgbClr>
              </a:clrTo>
            </a:clrChange>
          </a:blip>
          <a:srcRect l="4547" t="11852" r="49800" b="18012"/>
          <a:stretch>
            <a:fillRect/>
          </a:stretch>
        </p:blipFill>
        <p:spPr>
          <a:xfrm>
            <a:off x="511175" y="2882900"/>
            <a:ext cx="1172210" cy="193802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 calcmode="lin" valueType="num">
                                      <p:cBhvr>
                                        <p:cTn id="16" dur="500" fill="hold"/>
                                        <p:tgtEl>
                                          <p:spTgt spid="16"/>
                                        </p:tgtEl>
                                        <p:attrNameLst>
                                          <p:attrName>style.rotation</p:attrName>
                                        </p:attrNameLst>
                                      </p:cBhvr>
                                      <p:tavLst>
                                        <p:tav tm="0">
                                          <p:val>
                                            <p:fltVal val="360"/>
                                          </p:val>
                                        </p:tav>
                                        <p:tav tm="100000">
                                          <p:val>
                                            <p:fltVal val="0"/>
                                          </p:val>
                                        </p:tav>
                                      </p:tavLst>
                                    </p:anim>
                                    <p:animEffect transition="in" filter="fade">
                                      <p:cBhvr>
                                        <p:cTn id="17" dur="500"/>
                                        <p:tgtEl>
                                          <p:spTgt spid="16"/>
                                        </p:tgtEl>
                                      </p:cBhvr>
                                    </p:animEffect>
                                  </p:childTnLst>
                                </p:cTn>
                              </p:par>
                            </p:childTnLst>
                          </p:cTn>
                        </p:par>
                        <p:par>
                          <p:cTn id="18" fill="hold">
                            <p:stCondLst>
                              <p:cond delay="1000"/>
                            </p:stCondLst>
                            <p:childTnLst>
                              <p:par>
                                <p:cTn id="19" presetID="49" presetClass="entr" presetSubtype="0" decel="10000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 calcmode="lin" valueType="num">
                                      <p:cBhvr>
                                        <p:cTn id="23" dur="500" fill="hold"/>
                                        <p:tgtEl>
                                          <p:spTgt spid="17"/>
                                        </p:tgtEl>
                                        <p:attrNameLst>
                                          <p:attrName>style.rotation</p:attrName>
                                        </p:attrNameLst>
                                      </p:cBhvr>
                                      <p:tavLst>
                                        <p:tav tm="0">
                                          <p:val>
                                            <p:fltVal val="360"/>
                                          </p:val>
                                        </p:tav>
                                        <p:tav tm="100000">
                                          <p:val>
                                            <p:fltVal val="0"/>
                                          </p:val>
                                        </p:tav>
                                      </p:tavLst>
                                    </p:anim>
                                    <p:animEffect transition="in" filter="fade">
                                      <p:cBhvr>
                                        <p:cTn id="24" dur="500"/>
                                        <p:tgtEl>
                                          <p:spTgt spid="17"/>
                                        </p:tgtEl>
                                      </p:cBhvr>
                                    </p:animEffect>
                                  </p:childTnLst>
                                </p:cTn>
                              </p:par>
                            </p:childTnLst>
                          </p:cTn>
                        </p:par>
                        <p:par>
                          <p:cTn id="25" fill="hold">
                            <p:stCondLst>
                              <p:cond delay="1500"/>
                            </p:stCondLst>
                            <p:childTnLst>
                              <p:par>
                                <p:cTn id="26" presetID="49" presetClass="entr" presetSubtype="0" decel="10000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 calcmode="lin" valueType="num">
                                      <p:cBhvr>
                                        <p:cTn id="30" dur="500" fill="hold"/>
                                        <p:tgtEl>
                                          <p:spTgt spid="18"/>
                                        </p:tgtEl>
                                        <p:attrNameLst>
                                          <p:attrName>style.rotation</p:attrName>
                                        </p:attrNameLst>
                                      </p:cBhvr>
                                      <p:tavLst>
                                        <p:tav tm="0">
                                          <p:val>
                                            <p:fltVal val="360"/>
                                          </p:val>
                                        </p:tav>
                                        <p:tav tm="100000">
                                          <p:val>
                                            <p:fltVal val="0"/>
                                          </p:val>
                                        </p:tav>
                                      </p:tavLst>
                                    </p:anim>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p:cNvPicPr/>
          <p:nvPr/>
        </p:nvPicPr>
        <p:blipFill>
          <a:blip r:embed="rId2">
            <a:clrChange>
              <a:clrFrom>
                <a:srgbClr val="FFFFFF">
                  <a:alpha val="100000"/>
                </a:srgbClr>
              </a:clrFrom>
              <a:clrTo>
                <a:srgbClr val="FFFFFF">
                  <a:alpha val="100000"/>
                  <a:alpha val="0"/>
                </a:srgbClr>
              </a:clrTo>
            </a:clrChange>
          </a:blip>
          <a:srcRect l="4547" t="11852" r="49800" b="18012"/>
          <a:stretch>
            <a:fillRect/>
          </a:stretch>
        </p:blipFill>
        <p:spPr>
          <a:xfrm>
            <a:off x="511175" y="1318260"/>
            <a:ext cx="1948180" cy="3502660"/>
          </a:xfrm>
          <a:prstGeom prst="rect">
            <a:avLst/>
          </a:prstGeom>
          <a:noFill/>
          <a:ln w="9525">
            <a:noFill/>
          </a:ln>
        </p:spPr>
      </p:pic>
      <p:grpSp>
        <p:nvGrpSpPr>
          <p:cNvPr id="12" name="Group 11"/>
          <p:cNvGrpSpPr/>
          <p:nvPr/>
        </p:nvGrpSpPr>
        <p:grpSpPr>
          <a:xfrm>
            <a:off x="3247390" y="1811655"/>
            <a:ext cx="2105660" cy="2534920"/>
            <a:chOff x="284" y="2551"/>
            <a:chExt cx="3420" cy="4072"/>
          </a:xfrm>
        </p:grpSpPr>
        <p:pic>
          <p:nvPicPr>
            <p:cNvPr id="7" name="Picture 6"/>
            <p:cNvPicPr>
              <a:picLocks noChangeAspect="1"/>
            </p:cNvPicPr>
            <p:nvPr/>
          </p:nvPicPr>
          <p:blipFill>
            <a:blip r:embed="rId3"/>
            <a:srcRect l="7778" t="8633" r="12329" b="50016"/>
            <a:stretch>
              <a:fillRect/>
            </a:stretch>
          </p:blipFill>
          <p:spPr>
            <a:xfrm>
              <a:off x="284" y="2877"/>
              <a:ext cx="3341" cy="3747"/>
            </a:xfrm>
            <a:prstGeom prst="roundRect">
              <a:avLst>
                <a:gd name="adj" fmla="val 6511"/>
              </a:avLst>
            </a:prstGeom>
          </p:spPr>
        </p:pic>
        <p:sp>
          <p:nvSpPr>
            <p:cNvPr id="11" name="Oval 10"/>
            <p:cNvSpPr/>
            <p:nvPr/>
          </p:nvSpPr>
          <p:spPr>
            <a:xfrm>
              <a:off x="3060" y="2551"/>
              <a:ext cx="644" cy="61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1"/>
                  </a:solidFill>
                  <a:latin typeface="VNI-Avo" charset="0"/>
                  <a:cs typeface="VNI-Avo" charset="0"/>
                </a:rPr>
                <a:t>1</a:t>
              </a:r>
            </a:p>
          </p:txBody>
        </p:sp>
      </p:grpSp>
      <p:sp>
        <p:nvSpPr>
          <p:cNvPr id="6" name="Rounded Rectangle 5"/>
          <p:cNvSpPr/>
          <p:nvPr/>
        </p:nvSpPr>
        <p:spPr>
          <a:xfrm>
            <a:off x="123825" y="99060"/>
            <a:ext cx="8987790" cy="827405"/>
          </a:xfrm>
          <a:prstGeom prst="roundRect">
            <a:avLst>
              <a:gd name="adj" fmla="val 32770"/>
            </a:avLst>
          </a:prstGeom>
          <a:solidFill>
            <a:schemeClr val="bg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tx1"/>
                </a:solidFill>
                <a:latin typeface="Calibri" panose="020F0502020204030204" pitchFamily="34" charset="0"/>
                <a:cs typeface="Calibri" panose="020F0502020204030204" pitchFamily="34" charset="0"/>
              </a:rPr>
              <a:t>Việc</a:t>
            </a:r>
            <a:r>
              <a:rPr lang="en-US" sz="3000" b="1" dirty="0">
                <a:solidFill>
                  <a:schemeClr val="tx1"/>
                </a:solidFill>
                <a:latin typeface="Calibri" panose="020F0502020204030204" pitchFamily="34" charset="0"/>
                <a:cs typeface="Calibri" panose="020F0502020204030204" pitchFamily="34" charset="0"/>
              </a:rPr>
              <a:t> </a:t>
            </a:r>
            <a:r>
              <a:rPr lang="en-US" sz="3000" b="1" dirty="0" err="1">
                <a:solidFill>
                  <a:schemeClr val="tx1"/>
                </a:solidFill>
                <a:latin typeface="Calibri" panose="020F0502020204030204" pitchFamily="34" charset="0"/>
                <a:cs typeface="Calibri" panose="020F0502020204030204" pitchFamily="34" charset="0"/>
              </a:rPr>
              <a:t>làm</a:t>
            </a:r>
            <a:r>
              <a:rPr lang="en-US" sz="3000" b="1" dirty="0">
                <a:solidFill>
                  <a:schemeClr val="tx1"/>
                </a:solidFill>
                <a:latin typeface="Calibri" panose="020F0502020204030204" pitchFamily="34" charset="0"/>
                <a:cs typeface="Calibri" panose="020F0502020204030204" pitchFamily="34" charset="0"/>
              </a:rPr>
              <a:t> </a:t>
            </a:r>
            <a:r>
              <a:rPr lang="en-US" sz="3000" b="1" dirty="0" err="1">
                <a:solidFill>
                  <a:schemeClr val="tx1"/>
                </a:solidFill>
                <a:latin typeface="Calibri" panose="020F0502020204030204" pitchFamily="34" charset="0"/>
                <a:cs typeface="Calibri" panose="020F0502020204030204" pitchFamily="34" charset="0"/>
              </a:rPr>
              <a:t>thể</a:t>
            </a:r>
            <a:r>
              <a:rPr lang="en-US" sz="3000" b="1" dirty="0">
                <a:solidFill>
                  <a:schemeClr val="tx1"/>
                </a:solidFill>
                <a:latin typeface="Calibri" panose="020F0502020204030204" pitchFamily="34" charset="0"/>
                <a:cs typeface="Calibri" panose="020F0502020204030204" pitchFamily="34" charset="0"/>
              </a:rPr>
              <a:t> </a:t>
            </a:r>
            <a:r>
              <a:rPr lang="en-US" sz="3000" b="1" dirty="0" err="1">
                <a:solidFill>
                  <a:schemeClr val="tx1"/>
                </a:solidFill>
                <a:latin typeface="Calibri" panose="020F0502020204030204" pitchFamily="34" charset="0"/>
                <a:cs typeface="Calibri" panose="020F0502020204030204" pitchFamily="34" charset="0"/>
              </a:rPr>
              <a:t>hiện</a:t>
            </a:r>
            <a:r>
              <a:rPr lang="en-US" sz="3000" b="1" dirty="0">
                <a:solidFill>
                  <a:schemeClr val="tx1"/>
                </a:solidFill>
                <a:latin typeface="Calibri" panose="020F0502020204030204" pitchFamily="34" charset="0"/>
                <a:cs typeface="Calibri" panose="020F0502020204030204" pitchFamily="34" charset="0"/>
              </a:rPr>
              <a:t> </a:t>
            </a:r>
            <a:r>
              <a:rPr lang="en-US" sz="3000" b="1" dirty="0" err="1">
                <a:solidFill>
                  <a:schemeClr val="tx1"/>
                </a:solidFill>
                <a:latin typeface="Calibri" panose="020F0502020204030204" pitchFamily="34" charset="0"/>
                <a:cs typeface="Calibri" panose="020F0502020204030204" pitchFamily="34" charset="0"/>
              </a:rPr>
              <a:t>sự</a:t>
            </a:r>
            <a:r>
              <a:rPr lang="en-US" sz="3000" b="1" dirty="0">
                <a:solidFill>
                  <a:schemeClr val="tx1"/>
                </a:solidFill>
                <a:latin typeface="Calibri" panose="020F0502020204030204" pitchFamily="34" charset="0"/>
                <a:cs typeface="Calibri" panose="020F0502020204030204" pitchFamily="34" charset="0"/>
              </a:rPr>
              <a:t> </a:t>
            </a:r>
            <a:r>
              <a:rPr lang="en-US" sz="3000" b="1" dirty="0" err="1">
                <a:solidFill>
                  <a:schemeClr val="tx1"/>
                </a:solidFill>
                <a:latin typeface="Calibri" panose="020F0502020204030204" pitchFamily="34" charset="0"/>
                <a:cs typeface="Calibri" panose="020F0502020204030204" pitchFamily="34" charset="0"/>
              </a:rPr>
              <a:t>thân</a:t>
            </a:r>
            <a:r>
              <a:rPr lang="en-US" sz="3000" b="1" dirty="0">
                <a:solidFill>
                  <a:schemeClr val="tx1"/>
                </a:solidFill>
                <a:latin typeface="Calibri" panose="020F0502020204030204" pitchFamily="34" charset="0"/>
                <a:cs typeface="Calibri" panose="020F0502020204030204" pitchFamily="34" charset="0"/>
              </a:rPr>
              <a:t> </a:t>
            </a:r>
            <a:r>
              <a:rPr lang="en-US" sz="3000" b="1" dirty="0" err="1">
                <a:solidFill>
                  <a:schemeClr val="tx1"/>
                </a:solidFill>
                <a:latin typeface="Calibri" panose="020F0502020204030204" pitchFamily="34" charset="0"/>
                <a:cs typeface="Calibri" panose="020F0502020204030204" pitchFamily="34" charset="0"/>
              </a:rPr>
              <a:t>thiện</a:t>
            </a:r>
            <a:r>
              <a:rPr lang="en-US" sz="3000" b="1" dirty="0">
                <a:solidFill>
                  <a:schemeClr val="tx1"/>
                </a:solidFill>
                <a:latin typeface="Calibri" panose="020F0502020204030204" pitchFamily="34" charset="0"/>
                <a:cs typeface="Calibri" panose="020F0502020204030204" pitchFamily="34" charset="0"/>
              </a:rPr>
              <a:t> </a:t>
            </a:r>
            <a:r>
              <a:rPr lang="en-US" sz="3000" b="1" dirty="0" err="1">
                <a:solidFill>
                  <a:schemeClr val="tx1"/>
                </a:solidFill>
                <a:latin typeface="Calibri" panose="020F0502020204030204" pitchFamily="34" charset="0"/>
                <a:cs typeface="Calibri" panose="020F0502020204030204" pitchFamily="34" charset="0"/>
              </a:rPr>
              <a:t>với</a:t>
            </a:r>
            <a:r>
              <a:rPr lang="en-US" sz="3000" b="1" dirty="0">
                <a:solidFill>
                  <a:schemeClr val="tx1"/>
                </a:solidFill>
                <a:latin typeface="Calibri" panose="020F0502020204030204" pitchFamily="34" charset="0"/>
                <a:cs typeface="Calibri" panose="020F0502020204030204" pitchFamily="34" charset="0"/>
              </a:rPr>
              <a:t> </a:t>
            </a:r>
            <a:r>
              <a:rPr lang="en-US" sz="3000" b="1" dirty="0" err="1">
                <a:solidFill>
                  <a:schemeClr val="tx1"/>
                </a:solidFill>
                <a:latin typeface="Calibri" panose="020F0502020204030204" pitchFamily="34" charset="0"/>
                <a:cs typeface="Calibri" panose="020F0502020204030204" pitchFamily="34" charset="0"/>
              </a:rPr>
              <a:t>bạn</a:t>
            </a:r>
            <a:r>
              <a:rPr lang="en-US" sz="3000" b="1" dirty="0">
                <a:solidFill>
                  <a:schemeClr val="tx1"/>
                </a:solidFill>
                <a:latin typeface="Calibri" panose="020F0502020204030204" pitchFamily="34" charset="0"/>
                <a:cs typeface="Calibri" panose="020F0502020204030204" pitchFamily="34" charset="0"/>
              </a:rPr>
              <a:t> </a:t>
            </a:r>
            <a:r>
              <a:rPr lang="en-US" sz="3000" b="1" dirty="0" err="1">
                <a:solidFill>
                  <a:schemeClr val="tx1"/>
                </a:solidFill>
                <a:latin typeface="Calibri" panose="020F0502020204030204" pitchFamily="34" charset="0"/>
                <a:cs typeface="Calibri" panose="020F0502020204030204" pitchFamily="34" charset="0"/>
              </a:rPr>
              <a:t>bè</a:t>
            </a:r>
            <a:r>
              <a:rPr lang="en-US" sz="3000" b="1" dirty="0">
                <a:solidFill>
                  <a:schemeClr val="tx1"/>
                </a:solidFill>
                <a:latin typeface="Calibri" panose="020F0502020204030204" pitchFamily="34" charset="0"/>
                <a:cs typeface="Calibri" panose="020F0502020204030204" pitchFamily="34" charset="0"/>
              </a:rPr>
              <a:t> </a:t>
            </a:r>
            <a:r>
              <a:rPr lang="en-US" sz="3000" b="1" dirty="0" err="1">
                <a:solidFill>
                  <a:schemeClr val="tx1"/>
                </a:solidFill>
                <a:latin typeface="Calibri" panose="020F0502020204030204" pitchFamily="34" charset="0"/>
                <a:cs typeface="Calibri" panose="020F0502020204030204" pitchFamily="34" charset="0"/>
              </a:rPr>
              <a:t>trong</a:t>
            </a:r>
            <a:r>
              <a:rPr lang="en-US" sz="3000" b="1" dirty="0">
                <a:solidFill>
                  <a:schemeClr val="tx1"/>
                </a:solidFill>
                <a:latin typeface="Calibri" panose="020F0502020204030204" pitchFamily="34" charset="0"/>
                <a:cs typeface="Calibri" panose="020F0502020204030204" pitchFamily="34" charset="0"/>
              </a:rPr>
              <a:t> </a:t>
            </a:r>
            <a:r>
              <a:rPr lang="en-US" sz="3000" b="1" dirty="0" err="1">
                <a:solidFill>
                  <a:schemeClr val="tx1"/>
                </a:solidFill>
                <a:latin typeface="Calibri" panose="020F0502020204030204" pitchFamily="34" charset="0"/>
                <a:cs typeface="Calibri" panose="020F0502020204030204" pitchFamily="34" charset="0"/>
              </a:rPr>
              <a:t>lớp</a:t>
            </a:r>
            <a:r>
              <a:rPr lang="en-US" sz="3000" b="1" dirty="0">
                <a:solidFill>
                  <a:schemeClr val="tx1"/>
                </a:solidFill>
                <a:latin typeface="Calibri" panose="020F0502020204030204" pitchFamily="34" charset="0"/>
                <a:cs typeface="Calibri" panose="020F0502020204030204" pitchFamily="34" charset="0"/>
              </a:rPr>
              <a:t>, </a:t>
            </a:r>
            <a:r>
              <a:rPr lang="en-US" sz="3000" b="1" dirty="0" err="1">
                <a:solidFill>
                  <a:schemeClr val="tx1"/>
                </a:solidFill>
                <a:latin typeface="Calibri" panose="020F0502020204030204" pitchFamily="34" charset="0"/>
                <a:cs typeface="Calibri" panose="020F0502020204030204" pitchFamily="34" charset="0"/>
              </a:rPr>
              <a:t>hàng</a:t>
            </a:r>
            <a:r>
              <a:rPr lang="en-US" sz="3000" b="1" dirty="0">
                <a:solidFill>
                  <a:schemeClr val="tx1"/>
                </a:solidFill>
                <a:latin typeface="Calibri" panose="020F0502020204030204" pitchFamily="34" charset="0"/>
                <a:cs typeface="Calibri" panose="020F0502020204030204" pitchFamily="34" charset="0"/>
              </a:rPr>
              <a:t> </a:t>
            </a:r>
            <a:r>
              <a:rPr lang="en-US" sz="3000" b="1" dirty="0" err="1">
                <a:solidFill>
                  <a:schemeClr val="tx1"/>
                </a:solidFill>
                <a:latin typeface="Calibri" panose="020F0502020204030204" pitchFamily="34" charset="0"/>
                <a:cs typeface="Calibri" panose="020F0502020204030204" pitchFamily="34" charset="0"/>
              </a:rPr>
              <a:t>xóm</a:t>
            </a:r>
            <a:r>
              <a:rPr lang="en-US" sz="3000" b="1" dirty="0">
                <a:solidFill>
                  <a:schemeClr val="tx1"/>
                </a:solidFill>
                <a:latin typeface="Calibri" panose="020F0502020204030204" pitchFamily="34" charset="0"/>
                <a:cs typeface="Calibri" panose="020F0502020204030204" pitchFamily="34" charset="0"/>
              </a:rPr>
              <a:t>.</a:t>
            </a:r>
          </a:p>
        </p:txBody>
      </p:sp>
      <p:sp>
        <p:nvSpPr>
          <p:cNvPr id="8" name="Rounded Rectangular Callout 7"/>
          <p:cNvSpPr/>
          <p:nvPr/>
        </p:nvSpPr>
        <p:spPr>
          <a:xfrm>
            <a:off x="2969260" y="1109980"/>
            <a:ext cx="4989195" cy="611505"/>
          </a:xfrm>
          <a:prstGeom prst="wedgeRoundRectCallout">
            <a:avLst>
              <a:gd name="adj1" fmla="val -61760"/>
              <a:gd name="adj2" fmla="val 5841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libri" panose="020F0502020204030204" charset="0"/>
                <a:cs typeface="Calibri" panose="020F0502020204030204" charset="0"/>
              </a:rPr>
              <a:t>Chia </a:t>
            </a:r>
            <a:r>
              <a:rPr lang="en-US" sz="2800" dirty="0" err="1">
                <a:solidFill>
                  <a:schemeClr val="tx1"/>
                </a:solidFill>
                <a:latin typeface="Calibri" panose="020F0502020204030204" charset="0"/>
                <a:cs typeface="Calibri" panose="020F0502020204030204" charset="0"/>
              </a:rPr>
              <a:t>sẻ</a:t>
            </a:r>
            <a:r>
              <a:rPr lang="en-US" sz="2800" dirty="0">
                <a:solidFill>
                  <a:schemeClr val="tx1"/>
                </a:solidFill>
                <a:latin typeface="Calibri" panose="020F0502020204030204" charset="0"/>
                <a:cs typeface="Calibri" panose="020F0502020204030204" charset="0"/>
              </a:rPr>
              <a:t> </a:t>
            </a:r>
            <a:r>
              <a:rPr lang="en-US" sz="2800" dirty="0" err="1">
                <a:solidFill>
                  <a:schemeClr val="tx1"/>
                </a:solidFill>
                <a:latin typeface="Calibri" panose="020F0502020204030204" charset="0"/>
                <a:cs typeface="Calibri" panose="020F0502020204030204" charset="0"/>
              </a:rPr>
              <a:t>với</a:t>
            </a:r>
            <a:r>
              <a:rPr lang="en-US" sz="2800" dirty="0">
                <a:solidFill>
                  <a:schemeClr val="tx1"/>
                </a:solidFill>
                <a:latin typeface="Calibri" panose="020F0502020204030204" charset="0"/>
                <a:cs typeface="Calibri" panose="020F0502020204030204" charset="0"/>
              </a:rPr>
              <a:t> </a:t>
            </a:r>
            <a:r>
              <a:rPr lang="en-US" sz="2800" dirty="0" err="1">
                <a:solidFill>
                  <a:schemeClr val="tx1"/>
                </a:solidFill>
                <a:latin typeface="Calibri" panose="020F0502020204030204" charset="0"/>
                <a:cs typeface="Calibri" panose="020F0502020204030204" charset="0"/>
              </a:rPr>
              <a:t>bạn</a:t>
            </a:r>
            <a:r>
              <a:rPr lang="en-US" sz="2800" dirty="0">
                <a:solidFill>
                  <a:schemeClr val="tx1"/>
                </a:solidFill>
                <a:latin typeface="Calibri" panose="020F0502020204030204" charset="0"/>
                <a:cs typeface="Calibri" panose="020F0502020204030204" charset="0"/>
              </a:rPr>
              <a:t>, </a:t>
            </a:r>
            <a:r>
              <a:rPr lang="en-US" sz="2800" dirty="0" err="1">
                <a:solidFill>
                  <a:schemeClr val="tx1"/>
                </a:solidFill>
                <a:latin typeface="Calibri" panose="020F0502020204030204" charset="0"/>
                <a:cs typeface="Calibri" panose="020F0502020204030204" charset="0"/>
              </a:rPr>
              <a:t>giúp</a:t>
            </a:r>
            <a:r>
              <a:rPr lang="en-US" sz="2800" dirty="0">
                <a:solidFill>
                  <a:schemeClr val="tx1"/>
                </a:solidFill>
                <a:latin typeface="Calibri" panose="020F0502020204030204" charset="0"/>
                <a:cs typeface="Calibri" panose="020F0502020204030204" charset="0"/>
              </a:rPr>
              <a:t> </a:t>
            </a:r>
            <a:r>
              <a:rPr lang="en-US" sz="2800" dirty="0" err="1">
                <a:solidFill>
                  <a:schemeClr val="tx1"/>
                </a:solidFill>
                <a:latin typeface="Calibri" panose="020F0502020204030204" charset="0"/>
                <a:cs typeface="Calibri" panose="020F0502020204030204" charset="0"/>
              </a:rPr>
              <a:t>đỡ</a:t>
            </a:r>
            <a:r>
              <a:rPr lang="en-US" sz="2800" dirty="0">
                <a:solidFill>
                  <a:schemeClr val="tx1"/>
                </a:solidFill>
                <a:latin typeface="Calibri" panose="020F0502020204030204" charset="0"/>
                <a:cs typeface="Calibri" panose="020F0502020204030204" charset="0"/>
              </a:rPr>
              <a:t> </a:t>
            </a:r>
            <a:r>
              <a:rPr lang="en-US" sz="2800" dirty="0" err="1">
                <a:solidFill>
                  <a:schemeClr val="tx1"/>
                </a:solidFill>
                <a:latin typeface="Calibri" panose="020F0502020204030204" charset="0"/>
                <a:cs typeface="Calibri" panose="020F0502020204030204" charset="0"/>
              </a:rPr>
              <a:t>bạn</a:t>
            </a:r>
            <a:r>
              <a:rPr lang="en-US" sz="2800" dirty="0">
                <a:solidFill>
                  <a:schemeClr val="tx1"/>
                </a:solidFill>
                <a:latin typeface="Calibri" panose="020F0502020204030204" charset="0"/>
                <a:cs typeface="Calibri" panose="020F0502020204030204" charset="0"/>
              </a:rPr>
              <a:t>.</a:t>
            </a:r>
          </a:p>
        </p:txBody>
      </p:sp>
      <p:grpSp>
        <p:nvGrpSpPr>
          <p:cNvPr id="18" name="Group 17"/>
          <p:cNvGrpSpPr/>
          <p:nvPr/>
        </p:nvGrpSpPr>
        <p:grpSpPr>
          <a:xfrm>
            <a:off x="5571490" y="1829435"/>
            <a:ext cx="1915160" cy="2485390"/>
            <a:chOff x="11005" y="2551"/>
            <a:chExt cx="3174" cy="4072"/>
          </a:xfrm>
        </p:grpSpPr>
        <p:pic>
          <p:nvPicPr>
            <p:cNvPr id="10" name="Picture 9"/>
            <p:cNvPicPr>
              <a:picLocks noChangeAspect="1"/>
            </p:cNvPicPr>
            <p:nvPr/>
          </p:nvPicPr>
          <p:blipFill>
            <a:blip r:embed="rId4"/>
            <a:srcRect l="12771" t="54216" r="7225" b="1924"/>
            <a:stretch>
              <a:fillRect/>
            </a:stretch>
          </p:blipFill>
          <p:spPr>
            <a:xfrm>
              <a:off x="11005" y="2855"/>
              <a:ext cx="3174" cy="3769"/>
            </a:xfrm>
            <a:prstGeom prst="roundRect">
              <a:avLst>
                <a:gd name="adj" fmla="val 6586"/>
              </a:avLst>
            </a:prstGeom>
          </p:spPr>
        </p:pic>
        <p:sp>
          <p:nvSpPr>
            <p:cNvPr id="15" name="Oval 14"/>
            <p:cNvSpPr/>
            <p:nvPr/>
          </p:nvSpPr>
          <p:spPr>
            <a:xfrm>
              <a:off x="13535" y="2551"/>
              <a:ext cx="644" cy="61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1"/>
                  </a:solidFill>
                  <a:latin typeface="VNI-Avo" charset="0"/>
                  <a:cs typeface="VNI-Avo" charset="0"/>
                </a:rPr>
                <a:t>4</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strVal val="#ppt_w+.3"/>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s 3"/>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0" name="Picture 109"/>
          <p:cNvPicPr/>
          <p:nvPr/>
        </p:nvPicPr>
        <p:blipFill>
          <a:blip r:embed="rId2">
            <a:clrChange>
              <a:clrFrom>
                <a:srgbClr val="FFFFFF">
                  <a:alpha val="100000"/>
                </a:srgbClr>
              </a:clrFrom>
              <a:clrTo>
                <a:srgbClr val="FFFFFF">
                  <a:alpha val="100000"/>
                  <a:alpha val="0"/>
                </a:srgbClr>
              </a:clrTo>
            </a:clrChange>
          </a:blip>
          <a:srcRect l="51720" t="10210" r="3680" b="17210"/>
          <a:stretch>
            <a:fillRect/>
          </a:stretch>
        </p:blipFill>
        <p:spPr>
          <a:xfrm>
            <a:off x="6987540" y="1017905"/>
            <a:ext cx="2124075" cy="3733165"/>
          </a:xfrm>
          <a:prstGeom prst="rect">
            <a:avLst/>
          </a:prstGeom>
          <a:noFill/>
          <a:ln w="9525">
            <a:noFill/>
          </a:ln>
        </p:spPr>
      </p:pic>
      <p:sp>
        <p:nvSpPr>
          <p:cNvPr id="7" name="Rounded Rectangle 6"/>
          <p:cNvSpPr/>
          <p:nvPr/>
        </p:nvSpPr>
        <p:spPr>
          <a:xfrm>
            <a:off x="123825" y="99060"/>
            <a:ext cx="8987790" cy="827405"/>
          </a:xfrm>
          <a:prstGeom prst="roundRect">
            <a:avLst>
              <a:gd name="adj" fmla="val 32770"/>
            </a:avLst>
          </a:prstGeom>
          <a:solidFill>
            <a:schemeClr val="bg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tx1"/>
                </a:solidFill>
                <a:latin typeface="Calibri" panose="020F0502020204030204" pitchFamily="34" charset="0"/>
                <a:cs typeface="Calibri" panose="020F0502020204030204" pitchFamily="34" charset="0"/>
              </a:rPr>
              <a:t>Việc</a:t>
            </a:r>
            <a:r>
              <a:rPr lang="en-US" sz="3000" b="1" dirty="0">
                <a:solidFill>
                  <a:schemeClr val="tx1"/>
                </a:solidFill>
                <a:latin typeface="Calibri" panose="020F0502020204030204" pitchFamily="34" charset="0"/>
                <a:cs typeface="Calibri" panose="020F0502020204030204" pitchFamily="34" charset="0"/>
              </a:rPr>
              <a:t> </a:t>
            </a:r>
            <a:r>
              <a:rPr lang="en-US" sz="3000" b="1" dirty="0" err="1">
                <a:solidFill>
                  <a:schemeClr val="tx1"/>
                </a:solidFill>
                <a:latin typeface="Calibri" panose="020F0502020204030204" pitchFamily="34" charset="0"/>
                <a:cs typeface="Calibri" panose="020F0502020204030204" pitchFamily="34" charset="0"/>
              </a:rPr>
              <a:t>làm</a:t>
            </a:r>
            <a:r>
              <a:rPr lang="en-US" sz="3000" b="1" dirty="0">
                <a:solidFill>
                  <a:schemeClr val="tx1"/>
                </a:solidFill>
                <a:latin typeface="Calibri" panose="020F0502020204030204" pitchFamily="34" charset="0"/>
                <a:cs typeface="Calibri" panose="020F0502020204030204" pitchFamily="34" charset="0"/>
              </a:rPr>
              <a:t> </a:t>
            </a:r>
            <a:r>
              <a:rPr lang="en-US" sz="3000" b="1" dirty="0" err="1">
                <a:solidFill>
                  <a:schemeClr val="tx1"/>
                </a:solidFill>
                <a:latin typeface="Calibri" panose="020F0502020204030204" pitchFamily="34" charset="0"/>
                <a:cs typeface="Calibri" panose="020F0502020204030204" pitchFamily="34" charset="0"/>
              </a:rPr>
              <a:t>thể</a:t>
            </a:r>
            <a:r>
              <a:rPr lang="en-US" sz="3000" b="1" dirty="0">
                <a:solidFill>
                  <a:schemeClr val="tx1"/>
                </a:solidFill>
                <a:latin typeface="Calibri" panose="020F0502020204030204" pitchFamily="34" charset="0"/>
                <a:cs typeface="Calibri" panose="020F0502020204030204" pitchFamily="34" charset="0"/>
              </a:rPr>
              <a:t> </a:t>
            </a:r>
            <a:r>
              <a:rPr lang="en-US" sz="3000" b="1" dirty="0" err="1">
                <a:solidFill>
                  <a:schemeClr val="tx1"/>
                </a:solidFill>
                <a:latin typeface="Calibri" panose="020F0502020204030204" pitchFamily="34" charset="0"/>
                <a:cs typeface="Calibri" panose="020F0502020204030204" pitchFamily="34" charset="0"/>
              </a:rPr>
              <a:t>hiện</a:t>
            </a:r>
            <a:r>
              <a:rPr lang="en-US" sz="3000" b="1" dirty="0">
                <a:solidFill>
                  <a:schemeClr val="tx1"/>
                </a:solidFill>
                <a:latin typeface="Calibri" panose="020F0502020204030204" pitchFamily="34" charset="0"/>
                <a:cs typeface="Calibri" panose="020F0502020204030204" pitchFamily="34" charset="0"/>
              </a:rPr>
              <a:t> </a:t>
            </a:r>
            <a:r>
              <a:rPr lang="en-US" sz="3000" b="1" dirty="0" err="1">
                <a:solidFill>
                  <a:schemeClr val="tx1"/>
                </a:solidFill>
                <a:latin typeface="Calibri" panose="020F0502020204030204" pitchFamily="34" charset="0"/>
                <a:cs typeface="Calibri" panose="020F0502020204030204" pitchFamily="34" charset="0"/>
              </a:rPr>
              <a:t>sự</a:t>
            </a:r>
            <a:r>
              <a:rPr lang="en-US" sz="3000" b="1" dirty="0">
                <a:solidFill>
                  <a:schemeClr val="tx1"/>
                </a:solidFill>
                <a:latin typeface="Calibri" panose="020F0502020204030204" pitchFamily="34" charset="0"/>
                <a:cs typeface="Calibri" panose="020F0502020204030204" pitchFamily="34" charset="0"/>
              </a:rPr>
              <a:t> </a:t>
            </a:r>
            <a:r>
              <a:rPr lang="en-US" sz="3000" b="1" dirty="0" err="1">
                <a:solidFill>
                  <a:schemeClr val="tx1"/>
                </a:solidFill>
                <a:latin typeface="Calibri" panose="020F0502020204030204" pitchFamily="34" charset="0"/>
                <a:cs typeface="Calibri" panose="020F0502020204030204" pitchFamily="34" charset="0"/>
              </a:rPr>
              <a:t>thân</a:t>
            </a:r>
            <a:r>
              <a:rPr lang="en-US" sz="3000" b="1" dirty="0">
                <a:solidFill>
                  <a:schemeClr val="tx1"/>
                </a:solidFill>
                <a:latin typeface="Calibri" panose="020F0502020204030204" pitchFamily="34" charset="0"/>
                <a:cs typeface="Calibri" panose="020F0502020204030204" pitchFamily="34" charset="0"/>
              </a:rPr>
              <a:t> </a:t>
            </a:r>
            <a:r>
              <a:rPr lang="en-US" sz="3000" b="1" dirty="0" err="1">
                <a:solidFill>
                  <a:schemeClr val="tx1"/>
                </a:solidFill>
                <a:latin typeface="Calibri" panose="020F0502020204030204" pitchFamily="34" charset="0"/>
                <a:cs typeface="Calibri" panose="020F0502020204030204" pitchFamily="34" charset="0"/>
              </a:rPr>
              <a:t>thiện</a:t>
            </a:r>
            <a:r>
              <a:rPr lang="en-US" sz="3000" b="1" dirty="0">
                <a:solidFill>
                  <a:schemeClr val="tx1"/>
                </a:solidFill>
                <a:latin typeface="Calibri" panose="020F0502020204030204" pitchFamily="34" charset="0"/>
                <a:cs typeface="Calibri" panose="020F0502020204030204" pitchFamily="34" charset="0"/>
              </a:rPr>
              <a:t> </a:t>
            </a:r>
            <a:r>
              <a:rPr lang="en-US" sz="3000" b="1" dirty="0" err="1">
                <a:solidFill>
                  <a:schemeClr val="tx1"/>
                </a:solidFill>
                <a:latin typeface="Calibri" panose="020F0502020204030204" pitchFamily="34" charset="0"/>
                <a:cs typeface="Calibri" panose="020F0502020204030204" pitchFamily="34" charset="0"/>
              </a:rPr>
              <a:t>với</a:t>
            </a:r>
            <a:r>
              <a:rPr lang="en-US" sz="3000" b="1" dirty="0">
                <a:solidFill>
                  <a:schemeClr val="tx1"/>
                </a:solidFill>
                <a:latin typeface="Calibri" panose="020F0502020204030204" pitchFamily="34" charset="0"/>
                <a:cs typeface="Calibri" panose="020F0502020204030204" pitchFamily="34" charset="0"/>
              </a:rPr>
              <a:t> </a:t>
            </a:r>
            <a:r>
              <a:rPr lang="en-US" sz="3000" b="1" dirty="0" err="1">
                <a:solidFill>
                  <a:schemeClr val="tx1"/>
                </a:solidFill>
                <a:latin typeface="Calibri" panose="020F0502020204030204" pitchFamily="34" charset="0"/>
                <a:cs typeface="Calibri" panose="020F0502020204030204" pitchFamily="34" charset="0"/>
              </a:rPr>
              <a:t>bạn</a:t>
            </a:r>
            <a:r>
              <a:rPr lang="en-US" sz="3000" b="1" dirty="0">
                <a:solidFill>
                  <a:schemeClr val="tx1"/>
                </a:solidFill>
                <a:latin typeface="Calibri" panose="020F0502020204030204" pitchFamily="34" charset="0"/>
                <a:cs typeface="Calibri" panose="020F0502020204030204" pitchFamily="34" charset="0"/>
              </a:rPr>
              <a:t> </a:t>
            </a:r>
            <a:r>
              <a:rPr lang="en-US" sz="3000" b="1" dirty="0" err="1">
                <a:solidFill>
                  <a:schemeClr val="tx1"/>
                </a:solidFill>
                <a:latin typeface="Calibri" panose="020F0502020204030204" pitchFamily="34" charset="0"/>
                <a:cs typeface="Calibri" panose="020F0502020204030204" pitchFamily="34" charset="0"/>
              </a:rPr>
              <a:t>bè</a:t>
            </a:r>
            <a:r>
              <a:rPr lang="en-US" sz="3000" b="1" dirty="0">
                <a:solidFill>
                  <a:schemeClr val="tx1"/>
                </a:solidFill>
                <a:latin typeface="Calibri" panose="020F0502020204030204" pitchFamily="34" charset="0"/>
                <a:cs typeface="Calibri" panose="020F0502020204030204" pitchFamily="34" charset="0"/>
              </a:rPr>
              <a:t> </a:t>
            </a:r>
            <a:r>
              <a:rPr lang="en-US" sz="3000" b="1" dirty="0" err="1">
                <a:solidFill>
                  <a:schemeClr val="tx1"/>
                </a:solidFill>
                <a:latin typeface="Calibri" panose="020F0502020204030204" pitchFamily="34" charset="0"/>
                <a:cs typeface="Calibri" panose="020F0502020204030204" pitchFamily="34" charset="0"/>
              </a:rPr>
              <a:t>trong</a:t>
            </a:r>
            <a:r>
              <a:rPr lang="en-US" sz="3000" b="1" dirty="0">
                <a:solidFill>
                  <a:schemeClr val="tx1"/>
                </a:solidFill>
                <a:latin typeface="Calibri" panose="020F0502020204030204" pitchFamily="34" charset="0"/>
                <a:cs typeface="Calibri" panose="020F0502020204030204" pitchFamily="34" charset="0"/>
              </a:rPr>
              <a:t> </a:t>
            </a:r>
            <a:r>
              <a:rPr lang="en-US" sz="3000" b="1" dirty="0" err="1">
                <a:solidFill>
                  <a:schemeClr val="tx1"/>
                </a:solidFill>
                <a:latin typeface="Calibri" panose="020F0502020204030204" pitchFamily="34" charset="0"/>
                <a:cs typeface="Calibri" panose="020F0502020204030204" pitchFamily="34" charset="0"/>
              </a:rPr>
              <a:t>lớp</a:t>
            </a:r>
            <a:r>
              <a:rPr lang="en-US" sz="3000" b="1" dirty="0">
                <a:solidFill>
                  <a:schemeClr val="tx1"/>
                </a:solidFill>
                <a:latin typeface="Calibri" panose="020F0502020204030204" pitchFamily="34" charset="0"/>
                <a:cs typeface="Calibri" panose="020F0502020204030204" pitchFamily="34" charset="0"/>
              </a:rPr>
              <a:t>, </a:t>
            </a:r>
            <a:r>
              <a:rPr lang="en-US" sz="3000" b="1" dirty="0" err="1">
                <a:solidFill>
                  <a:schemeClr val="tx1"/>
                </a:solidFill>
                <a:latin typeface="Calibri" panose="020F0502020204030204" pitchFamily="34" charset="0"/>
                <a:cs typeface="Calibri" panose="020F0502020204030204" pitchFamily="34" charset="0"/>
              </a:rPr>
              <a:t>hàng</a:t>
            </a:r>
            <a:r>
              <a:rPr lang="en-US" sz="3000" b="1" dirty="0">
                <a:solidFill>
                  <a:schemeClr val="tx1"/>
                </a:solidFill>
                <a:latin typeface="Calibri" panose="020F0502020204030204" pitchFamily="34" charset="0"/>
                <a:cs typeface="Calibri" panose="020F0502020204030204" pitchFamily="34" charset="0"/>
              </a:rPr>
              <a:t> </a:t>
            </a:r>
            <a:r>
              <a:rPr lang="en-US" sz="3000" b="1" dirty="0" err="1">
                <a:solidFill>
                  <a:schemeClr val="tx1"/>
                </a:solidFill>
                <a:latin typeface="Calibri" panose="020F0502020204030204" pitchFamily="34" charset="0"/>
                <a:cs typeface="Calibri" panose="020F0502020204030204" pitchFamily="34" charset="0"/>
              </a:rPr>
              <a:t>xóm</a:t>
            </a:r>
            <a:r>
              <a:rPr lang="en-US" sz="3000" b="1" dirty="0">
                <a:solidFill>
                  <a:schemeClr val="tx1"/>
                </a:solidFill>
                <a:latin typeface="Calibri" panose="020F0502020204030204" pitchFamily="34" charset="0"/>
                <a:cs typeface="Calibri" panose="020F0502020204030204" pitchFamily="34" charset="0"/>
              </a:rPr>
              <a:t>.</a:t>
            </a:r>
          </a:p>
        </p:txBody>
      </p:sp>
      <p:sp>
        <p:nvSpPr>
          <p:cNvPr id="8" name="Rounded Rectangular Callout 7"/>
          <p:cNvSpPr/>
          <p:nvPr/>
        </p:nvSpPr>
        <p:spPr>
          <a:xfrm>
            <a:off x="3803650" y="1177290"/>
            <a:ext cx="2785745" cy="736600"/>
          </a:xfrm>
          <a:prstGeom prst="wedgeRoundRectCallout">
            <a:avLst>
              <a:gd name="adj1" fmla="val 65317"/>
              <a:gd name="adj2" fmla="val 4885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Calibri" panose="020F0502020204030204" charset="0"/>
                <a:cs typeface="Calibri" panose="020F0502020204030204" charset="0"/>
              </a:rPr>
              <a:t>Rủ</a:t>
            </a:r>
            <a:r>
              <a:rPr lang="en-US" sz="2800" dirty="0">
                <a:solidFill>
                  <a:schemeClr val="tx1"/>
                </a:solidFill>
                <a:latin typeface="Calibri" panose="020F0502020204030204" charset="0"/>
                <a:cs typeface="Calibri" panose="020F0502020204030204" charset="0"/>
              </a:rPr>
              <a:t> </a:t>
            </a:r>
            <a:r>
              <a:rPr lang="en-US" sz="2800" dirty="0" err="1">
                <a:solidFill>
                  <a:schemeClr val="tx1"/>
                </a:solidFill>
                <a:latin typeface="Calibri" panose="020F0502020204030204" charset="0"/>
                <a:cs typeface="Calibri" panose="020F0502020204030204" charset="0"/>
              </a:rPr>
              <a:t>bạn</a:t>
            </a:r>
            <a:r>
              <a:rPr lang="en-US" sz="2800" dirty="0">
                <a:solidFill>
                  <a:schemeClr val="tx1"/>
                </a:solidFill>
                <a:latin typeface="Calibri" panose="020F0502020204030204" charset="0"/>
                <a:cs typeface="Calibri" panose="020F0502020204030204" charset="0"/>
              </a:rPr>
              <a:t> </a:t>
            </a:r>
            <a:r>
              <a:rPr lang="en-US" sz="2800" dirty="0" err="1">
                <a:solidFill>
                  <a:schemeClr val="tx1"/>
                </a:solidFill>
                <a:latin typeface="Calibri" panose="020F0502020204030204" charset="0"/>
                <a:cs typeface="Calibri" panose="020F0502020204030204" charset="0"/>
              </a:rPr>
              <a:t>cùng</a:t>
            </a:r>
            <a:r>
              <a:rPr lang="en-US" sz="2800" dirty="0">
                <a:solidFill>
                  <a:schemeClr val="tx1"/>
                </a:solidFill>
                <a:latin typeface="Calibri" panose="020F0502020204030204" charset="0"/>
                <a:cs typeface="Calibri" panose="020F0502020204030204" charset="0"/>
              </a:rPr>
              <a:t> </a:t>
            </a:r>
            <a:r>
              <a:rPr lang="en-US" sz="2800" dirty="0" err="1">
                <a:solidFill>
                  <a:schemeClr val="tx1"/>
                </a:solidFill>
                <a:latin typeface="Calibri" panose="020F0502020204030204" charset="0"/>
                <a:cs typeface="Calibri" panose="020F0502020204030204" charset="0"/>
              </a:rPr>
              <a:t>chơi</a:t>
            </a:r>
            <a:endParaRPr lang="en-US" sz="2800" dirty="0">
              <a:solidFill>
                <a:schemeClr val="tx1"/>
              </a:solidFill>
              <a:latin typeface="Calibri" panose="020F0502020204030204" charset="0"/>
              <a:cs typeface="Calibri" panose="020F0502020204030204" charset="0"/>
            </a:endParaRPr>
          </a:p>
        </p:txBody>
      </p:sp>
      <p:grpSp>
        <p:nvGrpSpPr>
          <p:cNvPr id="5" name="Group 4"/>
          <p:cNvGrpSpPr/>
          <p:nvPr/>
        </p:nvGrpSpPr>
        <p:grpSpPr>
          <a:xfrm>
            <a:off x="123825" y="988695"/>
            <a:ext cx="2129790" cy="2586990"/>
            <a:chOff x="3915" y="2551"/>
            <a:chExt cx="3354" cy="4074"/>
          </a:xfrm>
        </p:grpSpPr>
        <p:pic>
          <p:nvPicPr>
            <p:cNvPr id="6" name="Picture 5"/>
            <p:cNvPicPr>
              <a:picLocks noChangeAspect="1"/>
            </p:cNvPicPr>
            <p:nvPr/>
          </p:nvPicPr>
          <p:blipFill>
            <a:blip r:embed="rId3"/>
            <a:srcRect l="12731" t="9011" r="8027" b="49879"/>
            <a:stretch>
              <a:fillRect/>
            </a:stretch>
          </p:blipFill>
          <p:spPr>
            <a:xfrm>
              <a:off x="3915" y="2855"/>
              <a:ext cx="3354" cy="3770"/>
            </a:xfrm>
            <a:prstGeom prst="roundRect">
              <a:avLst>
                <a:gd name="adj" fmla="val 3394"/>
              </a:avLst>
            </a:prstGeom>
          </p:spPr>
        </p:pic>
        <p:sp>
          <p:nvSpPr>
            <p:cNvPr id="10" name="Oval 9"/>
            <p:cNvSpPr/>
            <p:nvPr/>
          </p:nvSpPr>
          <p:spPr>
            <a:xfrm>
              <a:off x="6625" y="2551"/>
              <a:ext cx="644" cy="61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1"/>
                  </a:solidFill>
                  <a:latin typeface="VNI-Avo" charset="0"/>
                  <a:cs typeface="VNI-Avo" charset="0"/>
                </a:rPr>
                <a:t>2</a:t>
              </a:r>
            </a:p>
          </p:txBody>
        </p:sp>
      </p:grpSp>
      <p:grpSp>
        <p:nvGrpSpPr>
          <p:cNvPr id="17" name="Group 16"/>
          <p:cNvGrpSpPr/>
          <p:nvPr/>
        </p:nvGrpSpPr>
        <p:grpSpPr>
          <a:xfrm>
            <a:off x="2253615" y="2105660"/>
            <a:ext cx="2211705" cy="2745740"/>
            <a:chOff x="7428" y="2551"/>
            <a:chExt cx="3418" cy="4074"/>
          </a:xfrm>
        </p:grpSpPr>
        <p:pic>
          <p:nvPicPr>
            <p:cNvPr id="11" name="Picture 10"/>
            <p:cNvPicPr>
              <a:picLocks noChangeAspect="1"/>
            </p:cNvPicPr>
            <p:nvPr/>
          </p:nvPicPr>
          <p:blipFill>
            <a:blip r:embed="rId4"/>
            <a:srcRect l="997" t="54269" r="12222" b="1848"/>
            <a:stretch>
              <a:fillRect/>
            </a:stretch>
          </p:blipFill>
          <p:spPr>
            <a:xfrm>
              <a:off x="7428" y="2883"/>
              <a:ext cx="3418" cy="3742"/>
            </a:xfrm>
            <a:prstGeom prst="roundRect">
              <a:avLst>
                <a:gd name="adj" fmla="val 4435"/>
              </a:avLst>
            </a:prstGeom>
          </p:spPr>
        </p:pic>
        <p:sp>
          <p:nvSpPr>
            <p:cNvPr id="14" name="Oval 13"/>
            <p:cNvSpPr/>
            <p:nvPr/>
          </p:nvSpPr>
          <p:spPr>
            <a:xfrm>
              <a:off x="10190" y="2551"/>
              <a:ext cx="644" cy="61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1"/>
                  </a:solidFill>
                  <a:latin typeface="VNI-Avo" charset="0"/>
                  <a:cs typeface="VNI-Avo" charset="0"/>
                </a:rPr>
                <a:t>3</a:t>
              </a:r>
            </a:p>
          </p:txBody>
        </p:sp>
      </p:grpSp>
      <p:sp>
        <p:nvSpPr>
          <p:cNvPr id="12" name="Rounded Rectangular Callout 11"/>
          <p:cNvSpPr/>
          <p:nvPr/>
        </p:nvSpPr>
        <p:spPr>
          <a:xfrm>
            <a:off x="4672965" y="2633980"/>
            <a:ext cx="2384425" cy="994410"/>
          </a:xfrm>
          <a:prstGeom prst="wedgeRoundRectCallout">
            <a:avLst>
              <a:gd name="adj1" fmla="val 46740"/>
              <a:gd name="adj2" fmla="val -6896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Calibri" panose="020F0502020204030204" charset="0"/>
                <a:cs typeface="Calibri" panose="020F0502020204030204" charset="0"/>
              </a:rPr>
              <a:t>Vui</a:t>
            </a:r>
            <a:r>
              <a:rPr lang="en-US" sz="2800" dirty="0">
                <a:solidFill>
                  <a:schemeClr val="tx1"/>
                </a:solidFill>
                <a:latin typeface="Calibri" panose="020F0502020204030204" charset="0"/>
                <a:cs typeface="Calibri" panose="020F0502020204030204" charset="0"/>
              </a:rPr>
              <a:t> </a:t>
            </a:r>
            <a:r>
              <a:rPr lang="en-US" sz="2800" dirty="0" err="1">
                <a:solidFill>
                  <a:schemeClr val="tx1"/>
                </a:solidFill>
                <a:latin typeface="Calibri" panose="020F0502020204030204" charset="0"/>
                <a:cs typeface="Calibri" panose="020F0502020204030204" charset="0"/>
              </a:rPr>
              <a:t>vẻ</a:t>
            </a:r>
            <a:r>
              <a:rPr lang="en-US" sz="2800" dirty="0">
                <a:solidFill>
                  <a:schemeClr val="tx1"/>
                </a:solidFill>
                <a:latin typeface="Calibri" panose="020F0502020204030204" charset="0"/>
                <a:cs typeface="Calibri" panose="020F0502020204030204" charset="0"/>
              </a:rPr>
              <a:t> </a:t>
            </a:r>
            <a:r>
              <a:rPr lang="en-US" sz="2800" dirty="0" err="1">
                <a:solidFill>
                  <a:schemeClr val="tx1"/>
                </a:solidFill>
                <a:latin typeface="Calibri" panose="020F0502020204030204" charset="0"/>
                <a:cs typeface="Calibri" panose="020F0502020204030204" charset="0"/>
              </a:rPr>
              <a:t>chào</a:t>
            </a:r>
            <a:r>
              <a:rPr lang="en-US" sz="2800" dirty="0">
                <a:solidFill>
                  <a:schemeClr val="tx1"/>
                </a:solidFill>
                <a:latin typeface="Calibri" panose="020F0502020204030204" charset="0"/>
                <a:cs typeface="Calibri" panose="020F0502020204030204" charset="0"/>
              </a:rPr>
              <a:t> </a:t>
            </a:r>
          </a:p>
          <a:p>
            <a:pPr algn="ctr"/>
            <a:r>
              <a:rPr lang="en-US" sz="2800" dirty="0" err="1">
                <a:solidFill>
                  <a:schemeClr val="tx1"/>
                </a:solidFill>
                <a:latin typeface="Calibri" panose="020F0502020204030204" charset="0"/>
                <a:cs typeface="Calibri" panose="020F0502020204030204" charset="0"/>
              </a:rPr>
              <a:t>hỏi</a:t>
            </a:r>
            <a:r>
              <a:rPr lang="en-US" sz="2800" dirty="0">
                <a:solidFill>
                  <a:schemeClr val="tx1"/>
                </a:solidFill>
                <a:latin typeface="Calibri" panose="020F0502020204030204" charset="0"/>
                <a:cs typeface="Calibri" panose="020F0502020204030204" charset="0"/>
              </a:rPr>
              <a:t>, </a:t>
            </a:r>
            <a:r>
              <a:rPr lang="en-US" sz="2800" dirty="0" err="1">
                <a:solidFill>
                  <a:schemeClr val="tx1"/>
                </a:solidFill>
                <a:latin typeface="Calibri" panose="020F0502020204030204" charset="0"/>
                <a:cs typeface="Calibri" panose="020F0502020204030204" charset="0"/>
              </a:rPr>
              <a:t>làm</a:t>
            </a:r>
            <a:r>
              <a:rPr lang="en-US" sz="2800" dirty="0">
                <a:solidFill>
                  <a:schemeClr val="tx1"/>
                </a:solidFill>
                <a:latin typeface="Calibri" panose="020F0502020204030204" charset="0"/>
                <a:cs typeface="Calibri" panose="020F0502020204030204" charset="0"/>
              </a:rPr>
              <a:t> </a:t>
            </a:r>
            <a:r>
              <a:rPr lang="en-US" sz="2800" dirty="0" err="1">
                <a:solidFill>
                  <a:schemeClr val="tx1"/>
                </a:solidFill>
                <a:latin typeface="Calibri" panose="020F0502020204030204" charset="0"/>
                <a:cs typeface="Calibri" panose="020F0502020204030204" charset="0"/>
              </a:rPr>
              <a:t>quen</a:t>
            </a:r>
            <a:endParaRPr lang="en-US" sz="2800" dirty="0">
              <a:solidFill>
                <a:schemeClr val="tx1"/>
              </a:solidFill>
              <a:latin typeface="Calibri" panose="020F0502020204030204" charset="0"/>
              <a:cs typeface="Calibri" panose="020F050202020403020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strVal val="#ppt_w+.3"/>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Effect transition="in" filter="fade">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strVal val="#ppt_w+.3"/>
                                          </p:val>
                                        </p:tav>
                                        <p:tav tm="100000">
                                          <p:val>
                                            <p:strVal val="#ppt_w"/>
                                          </p:val>
                                        </p:tav>
                                      </p:tavLst>
                                    </p:anim>
                                    <p:anim calcmode="lin" valueType="num">
                                      <p:cBhvr>
                                        <p:cTn id="29" dur="1000" fill="hold"/>
                                        <p:tgtEl>
                                          <p:spTgt spid="12"/>
                                        </p:tgtEl>
                                        <p:attrNameLst>
                                          <p:attrName>ppt_h</p:attrName>
                                        </p:attrNameLst>
                                      </p:cBhvr>
                                      <p:tavLst>
                                        <p:tav tm="0">
                                          <p:val>
                                            <p:strVal val="#ppt_h"/>
                                          </p:val>
                                        </p:tav>
                                        <p:tav tm="100000">
                                          <p:val>
                                            <p:strVal val="#ppt_h"/>
                                          </p:val>
                                        </p:tav>
                                      </p:tavLst>
                                    </p:anim>
                                    <p:animEffect transition="in" filter="fade">
                                      <p:cBhvr>
                                        <p:cTn id="3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2" grpId="0" animBg="1"/>
      <p:bldP spid="1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Picture 112"/>
          <p:cNvPicPr/>
          <p:nvPr/>
        </p:nvPicPr>
        <p:blipFill>
          <a:blip r:embed="rId3"/>
          <a:srcRect t="17434" b="18169"/>
          <a:stretch>
            <a:fillRect/>
          </a:stretch>
        </p:blipFill>
        <p:spPr>
          <a:xfrm>
            <a:off x="1536065" y="1033145"/>
            <a:ext cx="5259070" cy="3729355"/>
          </a:xfrm>
          <a:prstGeom prst="rect">
            <a:avLst/>
          </a:prstGeom>
          <a:noFill/>
          <a:ln w="9525">
            <a:noFill/>
          </a:ln>
        </p:spPr>
      </p:pic>
      <p:pic>
        <p:nvPicPr>
          <p:cNvPr id="141" name="Picture 140"/>
          <p:cNvPicPr/>
          <p:nvPr/>
        </p:nvPicPr>
        <p:blipFill>
          <a:blip r:embed="rId4">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4">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circle(in)">
                                      <p:cBhvr>
                                        <p:cTn id="7" dur="20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s 12"/>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5" name="Group 34"/>
          <p:cNvGrpSpPr/>
          <p:nvPr/>
        </p:nvGrpSpPr>
        <p:grpSpPr>
          <a:xfrm>
            <a:off x="362585" y="277495"/>
            <a:ext cx="7838440" cy="4790440"/>
            <a:chOff x="-3118" y="-343"/>
            <a:chExt cx="13043" cy="8100"/>
          </a:xfrm>
        </p:grpSpPr>
        <p:graphicFrame>
          <p:nvGraphicFramePr>
            <p:cNvPr id="14" name="Object 13"/>
            <p:cNvGraphicFramePr/>
            <p:nvPr/>
          </p:nvGraphicFramePr>
          <p:xfrm>
            <a:off x="-388" y="1131"/>
            <a:ext cx="8230" cy="4132"/>
          </p:xfrm>
          <a:graphic>
            <a:graphicData uri="http://schemas.openxmlformats.org/presentationml/2006/ole">
              <mc:AlternateContent xmlns:mc="http://schemas.openxmlformats.org/markup-compatibility/2006">
                <mc:Choice xmlns:v="urn:schemas-microsoft-com:vml" Requires="v">
                  <p:oleObj spid="_x0000_s5134" r:id="rId4" imgW="3028950" imgH="2178050" progId="Paint.Picture">
                    <p:embed/>
                  </p:oleObj>
                </mc:Choice>
                <mc:Fallback>
                  <p:oleObj r:id="rId4" imgW="3028950" imgH="2178050" progId="Paint.Picture">
                    <p:embed/>
                    <p:pic>
                      <p:nvPicPr>
                        <p:cNvPr id="0" name="Picture 14"/>
                        <p:cNvPicPr/>
                        <p:nvPr/>
                      </p:nvPicPr>
                      <p:blipFill>
                        <a:blip r:embed="rId5"/>
                        <a:stretch>
                          <a:fillRect/>
                        </a:stretch>
                      </p:blipFill>
                      <p:spPr>
                        <a:xfrm>
                          <a:off x="-388" y="1131"/>
                          <a:ext cx="8230" cy="4132"/>
                        </a:xfrm>
                        <a:prstGeom prst="rect">
                          <a:avLst/>
                        </a:prstGeom>
                      </p:spPr>
                    </p:pic>
                  </p:oleObj>
                </mc:Fallback>
              </mc:AlternateContent>
            </a:graphicData>
          </a:graphic>
        </p:graphicFrame>
        <p:pic>
          <p:nvPicPr>
            <p:cNvPr id="12" name="Picture 11" descr="Welcome to Math Class Google Classroom Header"/>
            <p:cNvPicPr>
              <a:picLocks noChangeAspect="1"/>
            </p:cNvPicPr>
            <p:nvPr/>
          </p:nvPicPr>
          <p:blipFill>
            <a:blip r:embed="rId6">
              <a:clrChange>
                <a:clrFrom>
                  <a:srgbClr val="FFFFFF">
                    <a:alpha val="100000"/>
                  </a:srgbClr>
                </a:clrFrom>
                <a:clrTo>
                  <a:srgbClr val="FFFFFF">
                    <a:alpha val="100000"/>
                    <a:alpha val="0"/>
                  </a:srgbClr>
                </a:clrTo>
              </a:clrChange>
            </a:blip>
            <a:srcRect r="9424"/>
            <a:stretch>
              <a:fillRect/>
            </a:stretch>
          </p:blipFill>
          <p:spPr>
            <a:xfrm>
              <a:off x="-3118" y="-343"/>
              <a:ext cx="13043" cy="8100"/>
            </a:xfrm>
            <a:prstGeom prst="rect">
              <a:avLst/>
            </a:prstGeom>
          </p:spPr>
        </p:pic>
      </p:grpSp>
      <p:sp>
        <p:nvSpPr>
          <p:cNvPr id="31" name="Rounded Rectangle 30"/>
          <p:cNvSpPr/>
          <p:nvPr/>
        </p:nvSpPr>
        <p:spPr>
          <a:xfrm>
            <a:off x="212725" y="4124960"/>
            <a:ext cx="8778240" cy="697865"/>
          </a:xfrm>
          <a:prstGeom prst="roundRect">
            <a:avLst/>
          </a:prstGeom>
          <a:solidFill>
            <a:schemeClr val="accent1">
              <a:lumMod val="20000"/>
              <a:lumOff val="80000"/>
            </a:schemeClr>
          </a:solidFill>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u="sng" dirty="0" err="1" smtClean="0">
                <a:solidFill>
                  <a:srgbClr val="FF0000"/>
                </a:solidFill>
                <a:latin typeface="Calibri" panose="020F0502020204030204" charset="0"/>
                <a:cs typeface="Calibri" panose="020F0502020204030204" charset="0"/>
              </a:rPr>
              <a:t>Lưu ý:</a:t>
            </a:r>
            <a:r>
              <a:rPr lang="en-US" sz="2800" b="1" dirty="0" err="1" smtClean="0">
                <a:solidFill>
                  <a:schemeClr val="tx1"/>
                </a:solidFill>
                <a:latin typeface="Calibri" panose="020F0502020204030204" charset="0"/>
                <a:cs typeface="Calibri" panose="020F0502020204030204" charset="0"/>
              </a:rPr>
              <a:t> Không ghi trùng lặp các ý kiến ở phần ý kiến chung</a:t>
            </a:r>
          </a:p>
        </p:txBody>
      </p:sp>
      <p:pic>
        <p:nvPicPr>
          <p:cNvPr id="113" name="Picture 112"/>
          <p:cNvPicPr/>
          <p:nvPr/>
        </p:nvPicPr>
        <p:blipFill>
          <a:blip r:embed="rId7"/>
          <a:srcRect t="17434" b="18169"/>
          <a:stretch>
            <a:fillRect/>
          </a:stretch>
        </p:blipFill>
        <p:spPr>
          <a:xfrm>
            <a:off x="93980" y="130810"/>
            <a:ext cx="1957070" cy="1280795"/>
          </a:xfrm>
          <a:prstGeom prst="rect">
            <a:avLst/>
          </a:prstGeom>
          <a:noFill/>
          <a:ln w="9525">
            <a:noFill/>
          </a:ln>
        </p:spPr>
      </p:pic>
      <p:sp>
        <p:nvSpPr>
          <p:cNvPr id="36" name="Rounded Rectangle 35"/>
          <p:cNvSpPr/>
          <p:nvPr/>
        </p:nvSpPr>
        <p:spPr>
          <a:xfrm>
            <a:off x="5963920" y="194310"/>
            <a:ext cx="3027045" cy="571500"/>
          </a:xfrm>
          <a:prstGeom prst="roundRect">
            <a:avLst/>
          </a:prstGeom>
          <a:solidFill>
            <a:schemeClr val="tx2">
              <a:lumMod val="40000"/>
              <a:lumOff val="60000"/>
            </a:schemeClr>
          </a:solidFill>
          <a:ln w="28575">
            <a:solidFill>
              <a:schemeClr val="tx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smtClean="0">
                <a:solidFill>
                  <a:srgbClr val="00B050"/>
                </a:solidFill>
                <a:latin typeface="Calibri" panose="020F0502020204030204" charset="0"/>
                <a:cs typeface="Calibri" panose="020F0502020204030204" charset="0"/>
              </a:rPr>
              <a:t>Hoạt</a:t>
            </a:r>
            <a:r>
              <a:rPr lang="en-US" sz="2800" b="1" dirty="0" smtClean="0">
                <a:solidFill>
                  <a:srgbClr val="00B050"/>
                </a:solidFill>
                <a:latin typeface="Calibri" panose="020F0502020204030204" charset="0"/>
                <a:cs typeface="Calibri" panose="020F0502020204030204" charset="0"/>
              </a:rPr>
              <a:t> </a:t>
            </a:r>
            <a:r>
              <a:rPr lang="en-US" sz="2800" b="1" dirty="0" err="1" smtClean="0">
                <a:solidFill>
                  <a:srgbClr val="00B050"/>
                </a:solidFill>
                <a:latin typeface="Calibri" panose="020F0502020204030204" charset="0"/>
                <a:cs typeface="Calibri" panose="020F0502020204030204" charset="0"/>
              </a:rPr>
              <a:t>động</a:t>
            </a:r>
            <a:r>
              <a:rPr lang="en-US" sz="2800" b="1" dirty="0" smtClean="0">
                <a:solidFill>
                  <a:srgbClr val="00B050"/>
                </a:solidFill>
                <a:latin typeface="Calibri" panose="020F0502020204030204" charset="0"/>
                <a:cs typeface="Calibri" panose="020F0502020204030204" charset="0"/>
              </a:rPr>
              <a:t> </a:t>
            </a:r>
            <a:r>
              <a:rPr lang="en-US" sz="2800" b="1" dirty="0" err="1" smtClean="0">
                <a:solidFill>
                  <a:srgbClr val="00B050"/>
                </a:solidFill>
                <a:latin typeface="Calibri" panose="020F0502020204030204" charset="0"/>
                <a:cs typeface="Calibri" panose="020F0502020204030204" charset="0"/>
              </a:rPr>
              <a:t>nhóm</a:t>
            </a:r>
            <a:r>
              <a:rPr lang="en-US" sz="2800" b="1" dirty="0" smtClean="0">
                <a:solidFill>
                  <a:srgbClr val="00B050"/>
                </a:solidFill>
                <a:latin typeface="Calibri" panose="020F0502020204030204" charset="0"/>
                <a:cs typeface="Calibri" panose="020F0502020204030204" charset="0"/>
              </a:rPr>
              <a:t> 4</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strVal val="#ppt_w+.3"/>
                                          </p:val>
                                        </p:tav>
                                        <p:tav tm="100000">
                                          <p:val>
                                            <p:strVal val="#ppt_w"/>
                                          </p:val>
                                        </p:tav>
                                      </p:tavLst>
                                    </p:anim>
                                    <p:anim calcmode="lin" valueType="num">
                                      <p:cBhvr>
                                        <p:cTn id="8" dur="1000" fill="hold"/>
                                        <p:tgtEl>
                                          <p:spTgt spid="35"/>
                                        </p:tgtEl>
                                        <p:attrNameLst>
                                          <p:attrName>ppt_h</p:attrName>
                                        </p:attrNameLst>
                                      </p:cBhvr>
                                      <p:tavLst>
                                        <p:tav tm="0">
                                          <p:val>
                                            <p:strVal val="#ppt_h"/>
                                          </p:val>
                                        </p:tav>
                                        <p:tav tm="100000">
                                          <p:val>
                                            <p:strVal val="#ppt_h"/>
                                          </p:val>
                                        </p:tav>
                                      </p:tavLst>
                                    </p:anim>
                                    <p:animEffect transition="in" filter="fade">
                                      <p:cBhvr>
                                        <p:cTn id="9" dur="1000"/>
                                        <p:tgtEl>
                                          <p:spTgt spid="35"/>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1000" fill="hold"/>
                                        <p:tgtEl>
                                          <p:spTgt spid="36"/>
                                        </p:tgtEl>
                                        <p:attrNameLst>
                                          <p:attrName>ppt_w</p:attrName>
                                        </p:attrNameLst>
                                      </p:cBhvr>
                                      <p:tavLst>
                                        <p:tav tm="0">
                                          <p:val>
                                            <p:strVal val="#ppt_w+.3"/>
                                          </p:val>
                                        </p:tav>
                                        <p:tav tm="100000">
                                          <p:val>
                                            <p:strVal val="#ppt_w"/>
                                          </p:val>
                                        </p:tav>
                                      </p:tavLst>
                                    </p:anim>
                                    <p:anim calcmode="lin" valueType="num">
                                      <p:cBhvr>
                                        <p:cTn id="14" dur="1000" fill="hold"/>
                                        <p:tgtEl>
                                          <p:spTgt spid="36"/>
                                        </p:tgtEl>
                                        <p:attrNameLst>
                                          <p:attrName>ppt_h</p:attrName>
                                        </p:attrNameLst>
                                      </p:cBhvr>
                                      <p:tavLst>
                                        <p:tav tm="0">
                                          <p:val>
                                            <p:strVal val="#ppt_h"/>
                                          </p:val>
                                        </p:tav>
                                        <p:tav tm="100000">
                                          <p:val>
                                            <p:strVal val="#ppt_h"/>
                                          </p:val>
                                        </p:tav>
                                      </p:tavLst>
                                    </p:anim>
                                    <p:animEffect transition="in" filter="fade">
                                      <p:cBhvr>
                                        <p:cTn id="15" dur="10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dissolve">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6" grpId="0" animBg="1"/>
      <p:bldP spid="3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p:cNvPicPr/>
          <p:nvPr/>
        </p:nvPicPr>
        <p:blipFill>
          <a:blip r:embed="rId2"/>
          <a:stretch>
            <a:fillRect/>
          </a:stretch>
        </p:blipFill>
        <p:spPr>
          <a:xfrm>
            <a:off x="0" y="0"/>
            <a:ext cx="9144000" cy="4420235"/>
          </a:xfrm>
          <a:prstGeom prst="rect">
            <a:avLst/>
          </a:prstGeom>
          <a:noFill/>
          <a:ln w="9525">
            <a:noFill/>
          </a:ln>
        </p:spPr>
      </p:pic>
      <p:pic>
        <p:nvPicPr>
          <p:cNvPr id="113" name="Picture 112"/>
          <p:cNvPicPr/>
          <p:nvPr/>
        </p:nvPicPr>
        <p:blipFill>
          <a:blip r:embed="rId3"/>
          <a:srcRect t="17434" b="18169"/>
          <a:stretch>
            <a:fillRect/>
          </a:stretch>
        </p:blipFill>
        <p:spPr>
          <a:xfrm>
            <a:off x="93980" y="130810"/>
            <a:ext cx="1957070" cy="1280795"/>
          </a:xfrm>
          <a:prstGeom prst="rect">
            <a:avLst/>
          </a:prstGeom>
          <a:noFill/>
          <a:ln w="9525">
            <a:noFill/>
          </a:ln>
        </p:spPr>
      </p:pic>
      <p:pic>
        <p:nvPicPr>
          <p:cNvPr id="5" name="Picture 4"/>
          <p:cNvPicPr>
            <a:picLocks noChangeAspect="1"/>
          </p:cNvPicPr>
          <p:nvPr/>
        </p:nvPicPr>
        <p:blipFill>
          <a:blip r:embed="rId4"/>
          <a:stretch>
            <a:fillRect/>
          </a:stretch>
        </p:blipFill>
        <p:spPr>
          <a:xfrm>
            <a:off x="2251075" y="232410"/>
            <a:ext cx="6490335" cy="873760"/>
          </a:xfrm>
          <a:prstGeom prst="rect">
            <a:avLst/>
          </a:prstGeom>
        </p:spPr>
      </p:pic>
      <p:sp>
        <p:nvSpPr>
          <p:cNvPr id="9" name="Oval 8"/>
          <p:cNvSpPr/>
          <p:nvPr/>
        </p:nvSpPr>
        <p:spPr>
          <a:xfrm>
            <a:off x="3971290" y="1914525"/>
            <a:ext cx="891540" cy="729615"/>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6" name="Picture 105"/>
          <p:cNvPicPr/>
          <p:nvPr/>
        </p:nvPicPr>
        <p:blipFill>
          <a:blip r:embed="rId5">
            <a:clrChange>
              <a:clrFrom>
                <a:srgbClr val="FFFFFF">
                  <a:alpha val="100000"/>
                </a:srgbClr>
              </a:clrFrom>
              <a:clrTo>
                <a:srgbClr val="FFFFFF">
                  <a:alpha val="100000"/>
                  <a:alpha val="0"/>
                </a:srgbClr>
              </a:clrTo>
            </a:clrChange>
          </a:blip>
          <a:srcRect l="27786" t="9938" r="21295" b="11346"/>
          <a:stretch>
            <a:fillRect/>
          </a:stretch>
        </p:blipFill>
        <p:spPr>
          <a:xfrm>
            <a:off x="3444875" y="1411605"/>
            <a:ext cx="2108835" cy="3522345"/>
          </a:xfrm>
          <a:prstGeom prst="rect">
            <a:avLst/>
          </a:prstGeom>
          <a:noFill/>
          <a:ln w="9525">
            <a:noFill/>
          </a:ln>
        </p:spPr>
      </p:pic>
      <p:pic>
        <p:nvPicPr>
          <p:cNvPr id="107" name="Picture 106"/>
          <p:cNvPicPr/>
          <p:nvPr/>
        </p:nvPicPr>
        <p:blipFill>
          <a:blip r:embed="rId6"/>
          <a:srcRect l="-1099" t="31198" r="1099" b="-3617"/>
          <a:stretch>
            <a:fillRect/>
          </a:stretch>
        </p:blipFill>
        <p:spPr>
          <a:xfrm>
            <a:off x="5996940" y="1204595"/>
            <a:ext cx="1828800" cy="1494790"/>
          </a:xfrm>
          <a:prstGeom prst="cloudCallout">
            <a:avLst>
              <a:gd name="adj1" fmla="val -61715"/>
              <a:gd name="adj2" fmla="val 54297"/>
            </a:avLst>
          </a:prstGeom>
          <a:noFill/>
          <a:ln w="9525">
            <a:solidFill>
              <a:schemeClr val="tx1"/>
            </a:solidFill>
          </a:ln>
        </p:spPr>
      </p:pic>
      <p:pic>
        <p:nvPicPr>
          <p:cNvPr id="110" name="Picture 109"/>
          <p:cNvPicPr/>
          <p:nvPr/>
        </p:nvPicPr>
        <p:blipFill>
          <a:blip r:embed="rId7"/>
          <a:srcRect t="42877" r="56347" b="8185"/>
          <a:stretch>
            <a:fillRect/>
          </a:stretch>
        </p:blipFill>
        <p:spPr>
          <a:xfrm>
            <a:off x="1189355" y="1362710"/>
            <a:ext cx="1715770" cy="1617345"/>
          </a:xfrm>
          <a:prstGeom prst="cloudCallout">
            <a:avLst>
              <a:gd name="adj1" fmla="val 75823"/>
              <a:gd name="adj2" fmla="val 49045"/>
            </a:avLst>
          </a:prstGeom>
          <a:noFill/>
          <a:ln w="9525">
            <a:solidFill>
              <a:schemeClr val="tx1"/>
            </a:solid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grpSp>
        <p:nvGrpSpPr>
          <p:cNvPr id="5" name="Group 4"/>
          <p:cNvGrpSpPr/>
          <p:nvPr/>
        </p:nvGrpSpPr>
        <p:grpSpPr>
          <a:xfrm>
            <a:off x="221615" y="177165"/>
            <a:ext cx="3093085" cy="628015"/>
            <a:chOff x="1117" y="466"/>
            <a:chExt cx="4871" cy="989"/>
          </a:xfrm>
        </p:grpSpPr>
        <p:graphicFrame>
          <p:nvGraphicFramePr>
            <p:cNvPr id="3" name="Object 2"/>
            <p:cNvGraphicFramePr/>
            <p:nvPr/>
          </p:nvGraphicFramePr>
          <p:xfrm>
            <a:off x="1117" y="466"/>
            <a:ext cx="1243" cy="989"/>
          </p:xfrm>
          <a:graphic>
            <a:graphicData uri="http://schemas.openxmlformats.org/presentationml/2006/ole">
              <mc:AlternateContent xmlns:mc="http://schemas.openxmlformats.org/markup-compatibility/2006">
                <mc:Choice xmlns:v="urn:schemas-microsoft-com:vml" Requires="v">
                  <p:oleObj spid="_x0000_s6158" r:id="rId4" imgW="1511300" imgH="1117600" progId="Paint.Picture">
                    <p:embed/>
                  </p:oleObj>
                </mc:Choice>
                <mc:Fallback>
                  <p:oleObj r:id="rId4" imgW="1511300" imgH="1117600" progId="Paint.Picture">
                    <p:embed/>
                    <p:pic>
                      <p:nvPicPr>
                        <p:cNvPr id="0" name="Picture 3"/>
                        <p:cNvPicPr/>
                        <p:nvPr/>
                      </p:nvPicPr>
                      <p:blipFill>
                        <a:blip r:embed="rId5"/>
                        <a:stretch>
                          <a:fillRect/>
                        </a:stretch>
                      </p:blipFill>
                      <p:spPr>
                        <a:xfrm>
                          <a:off x="1117" y="466"/>
                          <a:ext cx="1243" cy="989"/>
                        </a:xfrm>
                        <a:prstGeom prst="rect">
                          <a:avLst/>
                        </a:prstGeom>
                      </p:spPr>
                    </p:pic>
                  </p:oleObj>
                </mc:Fallback>
              </mc:AlternateContent>
            </a:graphicData>
          </a:graphic>
        </p:graphicFrame>
        <p:sp>
          <p:nvSpPr>
            <p:cNvPr id="10" name="Text Box 9"/>
            <p:cNvSpPr txBox="1"/>
            <p:nvPr/>
          </p:nvSpPr>
          <p:spPr>
            <a:xfrm>
              <a:off x="2360" y="550"/>
              <a:ext cx="3628" cy="822"/>
            </a:xfrm>
            <a:prstGeom prst="rect">
              <a:avLst/>
            </a:prstGeom>
            <a:noFill/>
          </p:spPr>
          <p:txBody>
            <a:bodyPr wrap="none" rtlCol="0">
              <a:spAutoFit/>
            </a:bodyPr>
            <a:lstStyle/>
            <a:p>
              <a:r>
                <a:rPr lang="en-US" sz="2800" dirty="0">
                  <a:ln w="3175">
                    <a:solidFill>
                      <a:schemeClr val="accent1">
                        <a:lumMod val="50000"/>
                      </a:schemeClr>
                    </a:solidFill>
                  </a:ln>
                  <a:solidFill>
                    <a:srgbClr val="FDCC08"/>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HOẠT ĐỘNG 7</a:t>
              </a:r>
            </a:p>
          </p:txBody>
        </p:sp>
      </p:grpSp>
      <p:sp>
        <p:nvSpPr>
          <p:cNvPr id="8" name="Rounded Rectangle 7"/>
          <p:cNvSpPr/>
          <p:nvPr/>
        </p:nvSpPr>
        <p:spPr>
          <a:xfrm>
            <a:off x="290195" y="925831"/>
            <a:ext cx="8563610" cy="9244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Calibri" panose="020F0502020204030204" pitchFamily="34" charset="0"/>
                <a:cs typeface="Calibri" panose="020F0502020204030204" pitchFamily="34" charset="0"/>
              </a:rPr>
              <a:t>Tìm</a:t>
            </a:r>
            <a:r>
              <a:rPr lang="en-US" sz="3200" b="1" dirty="0">
                <a:solidFill>
                  <a:schemeClr val="tx1"/>
                </a:solidFill>
                <a:latin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cs typeface="Calibri" panose="020F0502020204030204" pitchFamily="34" charset="0"/>
              </a:rPr>
              <a:t>cách</a:t>
            </a:r>
            <a:r>
              <a:rPr lang="en-US" sz="3200" b="1" dirty="0">
                <a:solidFill>
                  <a:schemeClr val="tx1"/>
                </a:solidFill>
                <a:latin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cs typeface="Calibri" panose="020F0502020204030204" pitchFamily="34" charset="0"/>
              </a:rPr>
              <a:t>giải</a:t>
            </a:r>
            <a:r>
              <a:rPr lang="en-US" sz="3200" b="1" dirty="0">
                <a:solidFill>
                  <a:schemeClr val="tx1"/>
                </a:solidFill>
                <a:latin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cs typeface="Calibri" panose="020F0502020204030204" pitchFamily="34" charset="0"/>
              </a:rPr>
              <a:t>hòa</a:t>
            </a:r>
            <a:r>
              <a:rPr lang="en-US" sz="3200" b="1" dirty="0">
                <a:solidFill>
                  <a:schemeClr val="tx1"/>
                </a:solidFill>
                <a:latin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cs typeface="Calibri" panose="020F0502020204030204" pitchFamily="34" charset="0"/>
              </a:rPr>
              <a:t>với</a:t>
            </a:r>
            <a:r>
              <a:rPr lang="en-US" sz="3200" b="1" dirty="0">
                <a:solidFill>
                  <a:schemeClr val="tx1"/>
                </a:solidFill>
                <a:latin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cs typeface="Calibri" panose="020F0502020204030204" pitchFamily="34" charset="0"/>
              </a:rPr>
              <a:t>bạn</a:t>
            </a:r>
            <a:r>
              <a:rPr lang="en-US" sz="3200" b="1" dirty="0">
                <a:solidFill>
                  <a:schemeClr val="tx1"/>
                </a:solidFill>
                <a:latin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cs typeface="Calibri" panose="020F0502020204030204" pitchFamily="34" charset="0"/>
              </a:rPr>
              <a:t>khi</a:t>
            </a:r>
            <a:r>
              <a:rPr lang="en-US" sz="3200" b="1" dirty="0">
                <a:solidFill>
                  <a:schemeClr val="tx1"/>
                </a:solidFill>
                <a:latin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cs typeface="Calibri" panose="020F0502020204030204" pitchFamily="34" charset="0"/>
              </a:rPr>
              <a:t>có</a:t>
            </a:r>
            <a:r>
              <a:rPr lang="en-US" sz="3200" b="1" dirty="0">
                <a:solidFill>
                  <a:schemeClr val="tx1"/>
                </a:solidFill>
                <a:latin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cs typeface="Calibri" panose="020F0502020204030204" pitchFamily="34" charset="0"/>
              </a:rPr>
              <a:t>mâu</a:t>
            </a:r>
            <a:r>
              <a:rPr lang="en-US" sz="3200" b="1" dirty="0">
                <a:solidFill>
                  <a:schemeClr val="tx1"/>
                </a:solidFill>
                <a:latin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cs typeface="Calibri" panose="020F0502020204030204" pitchFamily="34" charset="0"/>
              </a:rPr>
              <a:t>thuẫn</a:t>
            </a:r>
            <a:endParaRPr lang="en-US" sz="3200" b="1" dirty="0">
              <a:solidFill>
                <a:schemeClr val="tx1"/>
              </a:solidFill>
              <a:latin typeface="Calibri" panose="020F0502020204030204" pitchFamily="34" charset="0"/>
              <a:cs typeface="Calibri" panose="020F0502020204030204" pitchFamily="34" charset="0"/>
            </a:endParaRPr>
          </a:p>
        </p:txBody>
      </p:sp>
      <p:grpSp>
        <p:nvGrpSpPr>
          <p:cNvPr id="3541" name="Google Shape;3541;p80"/>
          <p:cNvGrpSpPr/>
          <p:nvPr/>
        </p:nvGrpSpPr>
        <p:grpSpPr>
          <a:xfrm>
            <a:off x="6857365" y="117475"/>
            <a:ext cx="1910080" cy="634365"/>
            <a:chOff x="2700100" y="4201800"/>
            <a:chExt cx="1951425" cy="616500"/>
          </a:xfrm>
        </p:grpSpPr>
        <p:sp>
          <p:nvSpPr>
            <p:cNvPr id="3542" name="Google Shape;3542;p80"/>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80"/>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80"/>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80"/>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80"/>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80"/>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80"/>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80"/>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80"/>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80"/>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80"/>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80"/>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80"/>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80"/>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80"/>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80"/>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80"/>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80"/>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80"/>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80"/>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80"/>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80"/>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80"/>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80"/>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80"/>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80"/>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80"/>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80"/>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80"/>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80"/>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80"/>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80"/>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80"/>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80"/>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80"/>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80"/>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80"/>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80"/>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80"/>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80"/>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80"/>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80"/>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80"/>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80"/>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80"/>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80"/>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80"/>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80"/>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80"/>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80"/>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80"/>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80"/>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80"/>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80"/>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80"/>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6" name="Picture 105"/>
          <p:cNvPicPr/>
          <p:nvPr/>
        </p:nvPicPr>
        <p:blipFill>
          <a:blip r:embed="rId6"/>
          <a:stretch>
            <a:fillRect/>
          </a:stretch>
        </p:blipFill>
        <p:spPr>
          <a:xfrm>
            <a:off x="-176530" y="3220720"/>
            <a:ext cx="1991360" cy="2089150"/>
          </a:xfrm>
          <a:prstGeom prst="rect">
            <a:avLst/>
          </a:prstGeom>
          <a:noFill/>
          <a:ln w="9525">
            <a:noFill/>
          </a:ln>
        </p:spPr>
      </p:pic>
      <p:pic>
        <p:nvPicPr>
          <p:cNvPr id="14" name="Picture 13"/>
          <p:cNvPicPr/>
          <p:nvPr/>
        </p:nvPicPr>
        <p:blipFill>
          <a:blip r:embed="rId6"/>
          <a:stretch>
            <a:fillRect/>
          </a:stretch>
        </p:blipFill>
        <p:spPr>
          <a:xfrm flipH="1">
            <a:off x="7192010" y="3299460"/>
            <a:ext cx="2140585" cy="2063750"/>
          </a:xfrm>
          <a:prstGeom prst="rect">
            <a:avLst/>
          </a:prstGeom>
          <a:noFill/>
          <a:ln w="9525">
            <a:noFill/>
          </a:ln>
        </p:spPr>
      </p:pic>
      <p:grpSp>
        <p:nvGrpSpPr>
          <p:cNvPr id="15" name="Group 14"/>
          <p:cNvGrpSpPr/>
          <p:nvPr/>
        </p:nvGrpSpPr>
        <p:grpSpPr>
          <a:xfrm>
            <a:off x="2223770" y="1912620"/>
            <a:ext cx="4632960" cy="3123565"/>
            <a:chOff x="2734" y="2615"/>
            <a:chExt cx="7922" cy="5340"/>
          </a:xfrm>
        </p:grpSpPr>
        <p:sp>
          <p:nvSpPr>
            <p:cNvPr id="9" name="Oval 8"/>
            <p:cNvSpPr/>
            <p:nvPr/>
          </p:nvSpPr>
          <p:spPr>
            <a:xfrm>
              <a:off x="4316" y="5196"/>
              <a:ext cx="714" cy="102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Oval 6"/>
            <p:cNvSpPr/>
            <p:nvPr/>
          </p:nvSpPr>
          <p:spPr>
            <a:xfrm>
              <a:off x="8358" y="3796"/>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Oval 5"/>
            <p:cNvSpPr/>
            <p:nvPr/>
          </p:nvSpPr>
          <p:spPr>
            <a:xfrm>
              <a:off x="6546" y="3796"/>
              <a:ext cx="153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Oval 1"/>
            <p:cNvSpPr/>
            <p:nvPr/>
          </p:nvSpPr>
          <p:spPr>
            <a:xfrm>
              <a:off x="5524" y="3651"/>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Oval 0"/>
            <p:cNvSpPr/>
            <p:nvPr/>
          </p:nvSpPr>
          <p:spPr>
            <a:xfrm>
              <a:off x="4162" y="4187"/>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0" name="Picture 99"/>
            <p:cNvPicPr/>
            <p:nvPr/>
          </p:nvPicPr>
          <p:blipFill>
            <a:blip r:embed="rId7">
              <a:clrChange>
                <a:clrFrom>
                  <a:srgbClr val="FFFFFF">
                    <a:alpha val="100000"/>
                  </a:srgbClr>
                </a:clrFrom>
                <a:clrTo>
                  <a:srgbClr val="FFFFFF">
                    <a:alpha val="100000"/>
                    <a:alpha val="0"/>
                  </a:srgbClr>
                </a:clrTo>
              </a:clrChange>
            </a:blip>
            <a:stretch>
              <a:fillRect/>
            </a:stretch>
          </p:blipFill>
          <p:spPr>
            <a:xfrm>
              <a:off x="2734" y="2615"/>
              <a:ext cx="7923" cy="5341"/>
            </a:xfrm>
            <a:prstGeom prst="rect">
              <a:avLst/>
            </a:prstGeom>
            <a:noFill/>
            <a:ln w="9525">
              <a:noFill/>
            </a:ln>
          </p:spPr>
        </p:pic>
      </p:gr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000" fill="hold">
                                          <p:stCondLst>
                                            <p:cond delay="0"/>
                                          </p:stCondLst>
                                        </p:cTn>
                                        <p:tgtEl>
                                          <p:spTgt spid="8"/>
                                        </p:tgtEl>
                                        <p:attrNameLst>
                                          <p:attrName>style.visibility</p:attrName>
                                        </p:attrNameLst>
                                      </p:cBhvr>
                                      <p:to>
                                        <p:strVal val="visible"/>
                                      </p:to>
                                    </p:set>
                                    <p:animEffect transition="in" filter="wipe(left)">
                                      <p:cBhvr>
                                        <p:cTn id="14" dur="1000"/>
                                        <p:tgtEl>
                                          <p:spTgt spid="8"/>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06"/>
                                        </p:tgtEl>
                                        <p:attrNameLst>
                                          <p:attrName>style.visibility</p:attrName>
                                        </p:attrNameLst>
                                      </p:cBhvr>
                                      <p:to>
                                        <p:strVal val="visible"/>
                                      </p:to>
                                    </p:set>
                                    <p:anim calcmode="lin" valueType="num">
                                      <p:cBhvr>
                                        <p:cTn id="17" dur="1000" fill="hold"/>
                                        <p:tgtEl>
                                          <p:spTgt spid="106"/>
                                        </p:tgtEl>
                                        <p:attrNameLst>
                                          <p:attrName>ppt_w</p:attrName>
                                        </p:attrNameLst>
                                      </p:cBhvr>
                                      <p:tavLst>
                                        <p:tav tm="0">
                                          <p:val>
                                            <p:strVal val="#ppt_w+.3"/>
                                          </p:val>
                                        </p:tav>
                                        <p:tav tm="100000">
                                          <p:val>
                                            <p:strVal val="#ppt_w"/>
                                          </p:val>
                                        </p:tav>
                                      </p:tavLst>
                                    </p:anim>
                                    <p:anim calcmode="lin" valueType="num">
                                      <p:cBhvr>
                                        <p:cTn id="18" dur="1000" fill="hold"/>
                                        <p:tgtEl>
                                          <p:spTgt spid="106"/>
                                        </p:tgtEl>
                                        <p:attrNameLst>
                                          <p:attrName>ppt_h</p:attrName>
                                        </p:attrNameLst>
                                      </p:cBhvr>
                                      <p:tavLst>
                                        <p:tav tm="0">
                                          <p:val>
                                            <p:strVal val="#ppt_h"/>
                                          </p:val>
                                        </p:tav>
                                        <p:tav tm="100000">
                                          <p:val>
                                            <p:strVal val="#ppt_h"/>
                                          </p:val>
                                        </p:tav>
                                      </p:tavLst>
                                    </p:anim>
                                    <p:animEffect transition="in" filter="fade">
                                      <p:cBhvr>
                                        <p:cTn id="19" dur="1000"/>
                                        <p:tgtEl>
                                          <p:spTgt spid="106"/>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strVal val="#ppt_w+.3"/>
                                          </p:val>
                                        </p:tav>
                                        <p:tav tm="100000">
                                          <p:val>
                                            <p:strVal val="#ppt_w"/>
                                          </p:val>
                                        </p:tav>
                                      </p:tavLst>
                                    </p:anim>
                                    <p:anim calcmode="lin" valueType="num">
                                      <p:cBhvr>
                                        <p:cTn id="23" dur="1000" fill="hold"/>
                                        <p:tgtEl>
                                          <p:spTgt spid="14"/>
                                        </p:tgtEl>
                                        <p:attrNameLst>
                                          <p:attrName>ppt_h</p:attrName>
                                        </p:attrNameLst>
                                      </p:cBhvr>
                                      <p:tavLst>
                                        <p:tav tm="0">
                                          <p:val>
                                            <p:strVal val="#ppt_h"/>
                                          </p:val>
                                        </p:tav>
                                        <p:tav tm="100000">
                                          <p:val>
                                            <p:strVal val="#ppt_h"/>
                                          </p:val>
                                        </p:tav>
                                      </p:tavLst>
                                    </p:anim>
                                    <p:animEffect transition="in" filter="fade">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p:nvPr/>
        </p:nvSpPr>
        <p:spPr>
          <a:xfrm>
            <a:off x="1174530" y="237149"/>
            <a:ext cx="7374835" cy="1000281"/>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625" dirty="0">
                <a:latin typeface="Times New Roman" panose="02020603050405020304" pitchFamily="18" charset="0"/>
                <a:cs typeface="Times New Roman" panose="02020603050405020304" pitchFamily="18" charset="0"/>
              </a:rPr>
              <a:t>ỦY BAN NHÂN DÂN QUẬN 3</a:t>
            </a:r>
            <a:br>
              <a:rPr lang="en-US" sz="2625" dirty="0">
                <a:latin typeface="Times New Roman" panose="02020603050405020304" pitchFamily="18" charset="0"/>
                <a:cs typeface="Times New Roman" panose="02020603050405020304" pitchFamily="18" charset="0"/>
              </a:rPr>
            </a:br>
            <a:r>
              <a:rPr lang="en-US" sz="2625" b="1" dirty="0">
                <a:latin typeface="Times New Roman" panose="02020603050405020304" pitchFamily="18" charset="0"/>
                <a:cs typeface="Times New Roman" panose="02020603050405020304" pitchFamily="18" charset="0"/>
              </a:rPr>
              <a:t>TRƯỜNG TIỂU HỌC NGUYỄN THI</a:t>
            </a:r>
          </a:p>
        </p:txBody>
      </p:sp>
      <p:sp>
        <p:nvSpPr>
          <p:cNvPr id="6" name="Title 1"/>
          <p:cNvSpPr txBox="1"/>
          <p:nvPr/>
        </p:nvSpPr>
        <p:spPr>
          <a:xfrm>
            <a:off x="-2323668" y="1615930"/>
            <a:ext cx="9392561" cy="1364459"/>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500" b="1" dirty="0" err="1">
                <a:solidFill>
                  <a:srgbClr val="7030A0"/>
                </a:solidFill>
                <a:latin typeface="Times New Roman" panose="02020603050405020304" pitchFamily="18" charset="0"/>
                <a:cs typeface="Times New Roman" panose="02020603050405020304" pitchFamily="18" charset="0"/>
              </a:rPr>
              <a:t>Môn</a:t>
            </a:r>
            <a:r>
              <a:rPr lang="en-US" sz="4500" b="1" dirty="0">
                <a:solidFill>
                  <a:srgbClr val="7030A0"/>
                </a:solidFill>
                <a:latin typeface="Times New Roman" panose="02020603050405020304" pitchFamily="18" charset="0"/>
                <a:cs typeface="Times New Roman" panose="02020603050405020304" pitchFamily="18" charset="0"/>
              </a:rPr>
              <a:t>:</a:t>
            </a:r>
          </a:p>
        </p:txBody>
      </p:sp>
      <p:sp>
        <p:nvSpPr>
          <p:cNvPr id="7" name="Title 1"/>
          <p:cNvSpPr txBox="1"/>
          <p:nvPr/>
        </p:nvSpPr>
        <p:spPr>
          <a:xfrm>
            <a:off x="1245870" y="2913769"/>
            <a:ext cx="7303494" cy="835715"/>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000" b="1">
                <a:solidFill>
                  <a:schemeClr val="accent2"/>
                </a:solidFill>
                <a:latin typeface="Times New Roman" panose="02020603050405020304" pitchFamily="18" charset="0"/>
                <a:cs typeface="Times New Roman" panose="02020603050405020304" pitchFamily="18" charset="0"/>
              </a:rPr>
              <a:t>Tập thể giáo </a:t>
            </a:r>
            <a:r>
              <a:rPr lang="en-US" sz="3000" b="1" err="1">
                <a:solidFill>
                  <a:schemeClr val="accent2"/>
                </a:solidFill>
                <a:latin typeface="Times New Roman" panose="02020603050405020304" pitchFamily="18" charset="0"/>
                <a:cs typeface="Times New Roman" panose="02020603050405020304" pitchFamily="18" charset="0"/>
              </a:rPr>
              <a:t>viên</a:t>
            </a:r>
            <a:r>
              <a:rPr lang="en-US" sz="3000" b="1">
                <a:solidFill>
                  <a:schemeClr val="accent2"/>
                </a:solidFill>
                <a:latin typeface="Times New Roman" panose="02020603050405020304" pitchFamily="18" charset="0"/>
                <a:cs typeface="Times New Roman" panose="02020603050405020304" pitchFamily="18" charset="0"/>
              </a:rPr>
              <a:t> Khối 2 thực hiện</a:t>
            </a:r>
            <a:endParaRPr lang="en-US" sz="3000" b="1" dirty="0">
              <a:solidFill>
                <a:schemeClr val="accent2"/>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2931578" y="1209013"/>
            <a:ext cx="3936206" cy="1"/>
            <a:chOff x="4238625" y="1630017"/>
            <a:chExt cx="5248275" cy="1"/>
          </a:xfrm>
        </p:grpSpPr>
        <p:cxnSp>
          <p:nvCxnSpPr>
            <p:cNvPr id="11" name="Straight Arrow Connector 10"/>
            <p:cNvCxnSpPr/>
            <p:nvPr/>
          </p:nvCxnSpPr>
          <p:spPr>
            <a:xfrm>
              <a:off x="4290060" y="1630017"/>
              <a:ext cx="5196840" cy="0"/>
            </a:xfrm>
            <a:prstGeom prst="straightConnector1">
              <a:avLst/>
            </a:prstGeom>
            <a:ln>
              <a:solidFill>
                <a:schemeClr val="tx1"/>
              </a:solidFill>
              <a:tailEnd type="oval"/>
            </a:ln>
          </p:spPr>
          <p:style>
            <a:lnRef idx="3">
              <a:schemeClr val="accent6"/>
            </a:lnRef>
            <a:fillRef idx="0">
              <a:schemeClr val="accent6"/>
            </a:fillRef>
            <a:effectRef idx="2">
              <a:schemeClr val="accent6"/>
            </a:effectRef>
            <a:fontRef idx="minor">
              <a:schemeClr val="tx1"/>
            </a:fontRef>
          </p:style>
        </p:cxnSp>
        <p:cxnSp>
          <p:nvCxnSpPr>
            <p:cNvPr id="13" name="Straight Arrow Connector 12"/>
            <p:cNvCxnSpPr/>
            <p:nvPr/>
          </p:nvCxnSpPr>
          <p:spPr>
            <a:xfrm>
              <a:off x="4238625" y="1630017"/>
              <a:ext cx="25584" cy="1"/>
            </a:xfrm>
            <a:prstGeom prst="straightConnector1">
              <a:avLst/>
            </a:prstGeom>
            <a:ln>
              <a:solidFill>
                <a:schemeClr val="tx1"/>
              </a:solidFill>
              <a:tailEnd type="oval"/>
            </a:ln>
          </p:spPr>
          <p:style>
            <a:lnRef idx="3">
              <a:schemeClr val="accent6"/>
            </a:lnRef>
            <a:fillRef idx="0">
              <a:schemeClr val="accent6"/>
            </a:fillRef>
            <a:effectRef idx="2">
              <a:schemeClr val="accent6"/>
            </a:effectRef>
            <a:fontRef idx="minor">
              <a:schemeClr val="tx1"/>
            </a:fontRef>
          </p:style>
        </p:cxnSp>
      </p:grpSp>
      <p:sp>
        <p:nvSpPr>
          <p:cNvPr id="14" name="Title 1"/>
          <p:cNvSpPr txBox="1"/>
          <p:nvPr/>
        </p:nvSpPr>
        <p:spPr>
          <a:xfrm>
            <a:off x="2212693" y="4085554"/>
            <a:ext cx="6510131" cy="835715"/>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000" i="1" dirty="0" err="1">
                <a:solidFill>
                  <a:srgbClr val="00B050"/>
                </a:solidFill>
                <a:latin typeface="Times New Roman" panose="02020603050405020304" pitchFamily="18" charset="0"/>
                <a:cs typeface="Times New Roman" panose="02020603050405020304" pitchFamily="18" charset="0"/>
              </a:rPr>
              <a:t>Quận</a:t>
            </a:r>
            <a:r>
              <a:rPr lang="en-US" sz="3000" i="1" dirty="0">
                <a:solidFill>
                  <a:srgbClr val="00B050"/>
                </a:solidFill>
                <a:latin typeface="Times New Roman" panose="02020603050405020304" pitchFamily="18" charset="0"/>
                <a:cs typeface="Times New Roman" panose="02020603050405020304" pitchFamily="18" charset="0"/>
              </a:rPr>
              <a:t> 3, </a:t>
            </a:r>
            <a:r>
              <a:rPr lang="en-US" sz="3000" i="1" err="1">
                <a:solidFill>
                  <a:srgbClr val="00B050"/>
                </a:solidFill>
                <a:latin typeface="Times New Roman" panose="02020603050405020304" pitchFamily="18" charset="0"/>
                <a:cs typeface="Times New Roman" panose="02020603050405020304" pitchFamily="18" charset="0"/>
              </a:rPr>
              <a:t>ngày</a:t>
            </a:r>
            <a:r>
              <a:rPr lang="en-US" sz="3000" i="1">
                <a:solidFill>
                  <a:srgbClr val="00B050"/>
                </a:solidFill>
                <a:latin typeface="Times New Roman" panose="02020603050405020304" pitchFamily="18" charset="0"/>
                <a:cs typeface="Times New Roman" panose="02020603050405020304" pitchFamily="18" charset="0"/>
              </a:rPr>
              <a:t> </a:t>
            </a:r>
            <a:r>
              <a:rPr lang="en-US" sz="3000" i="1" smtClean="0">
                <a:solidFill>
                  <a:srgbClr val="00B050"/>
                </a:solidFill>
                <a:latin typeface="Times New Roman" panose="02020603050405020304" pitchFamily="18" charset="0"/>
                <a:cs typeface="Times New Roman" panose="02020603050405020304" pitchFamily="18" charset="0"/>
              </a:rPr>
              <a:t>29 </a:t>
            </a:r>
            <a:r>
              <a:rPr lang="en-US" sz="3000" i="1" err="1">
                <a:solidFill>
                  <a:srgbClr val="00B050"/>
                </a:solidFill>
                <a:latin typeface="Times New Roman" panose="02020603050405020304" pitchFamily="18" charset="0"/>
                <a:cs typeface="Times New Roman" panose="02020603050405020304" pitchFamily="18" charset="0"/>
              </a:rPr>
              <a:t>tháng</a:t>
            </a:r>
            <a:r>
              <a:rPr lang="en-US" sz="3000" i="1">
                <a:solidFill>
                  <a:srgbClr val="00B050"/>
                </a:solidFill>
                <a:latin typeface="Times New Roman" panose="02020603050405020304" pitchFamily="18" charset="0"/>
                <a:cs typeface="Times New Roman" panose="02020603050405020304" pitchFamily="18" charset="0"/>
              </a:rPr>
              <a:t> 11 </a:t>
            </a:r>
            <a:r>
              <a:rPr lang="en-US" sz="3000" i="1" dirty="0" err="1">
                <a:solidFill>
                  <a:srgbClr val="00B050"/>
                </a:solidFill>
                <a:latin typeface="Times New Roman" panose="02020603050405020304" pitchFamily="18" charset="0"/>
                <a:cs typeface="Times New Roman" panose="02020603050405020304" pitchFamily="18" charset="0"/>
              </a:rPr>
              <a:t>năm</a:t>
            </a:r>
            <a:r>
              <a:rPr lang="en-US" sz="3000" i="1" dirty="0">
                <a:solidFill>
                  <a:srgbClr val="00B050"/>
                </a:solidFill>
                <a:latin typeface="Times New Roman" panose="02020603050405020304" pitchFamily="18" charset="0"/>
                <a:cs typeface="Times New Roman" panose="02020603050405020304" pitchFamily="18" charset="0"/>
              </a:rPr>
              <a:t> 2021</a:t>
            </a:r>
            <a:endParaRPr lang="en-US" sz="3000" i="1" dirty="0">
              <a:solidFill>
                <a:srgbClr val="0070C0"/>
              </a:solidFill>
              <a:latin typeface="Times New Roman" panose="02020603050405020304" pitchFamily="18" charset="0"/>
              <a:cs typeface="Times New Roman" panose="02020603050405020304" pitchFamily="18" charset="0"/>
            </a:endParaRPr>
          </a:p>
        </p:txBody>
      </p:sp>
      <p:pic>
        <p:nvPicPr>
          <p:cNvPr id="15" name="Content Placeholder 4"/>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114777" y="66676"/>
            <a:ext cx="1131094" cy="1112996"/>
          </a:xfrm>
        </p:spPr>
      </p:pic>
      <p:sp>
        <p:nvSpPr>
          <p:cNvPr id="16" name="Google Shape;100;p1">
            <a:extLst>
              <a:ext uri="{FF2B5EF4-FFF2-40B4-BE49-F238E27FC236}">
                <a16:creationId xmlns:a16="http://schemas.microsoft.com/office/drawing/2014/main" id="{810B8DCA-4AEA-47FC-9D87-0064D13A1571}"/>
              </a:ext>
            </a:extLst>
          </p:cNvPr>
          <p:cNvSpPr/>
          <p:nvPr/>
        </p:nvSpPr>
        <p:spPr>
          <a:xfrm>
            <a:off x="2704231" y="1935300"/>
            <a:ext cx="6173846" cy="750175"/>
          </a:xfrm>
          <a:prstGeom prst="rect">
            <a:avLst/>
          </a:prstGeom>
          <a:noFill/>
          <a:ln>
            <a:noFill/>
          </a:ln>
        </p:spPr>
        <p:txBody>
          <a:bodyPr spcFirstLastPara="1" wrap="square" lIns="68569" tIns="34275" rIns="68569" bIns="34275" anchor="t" anchorCtr="0">
            <a:spAutoFit/>
          </a:bodyPr>
          <a:lstStyle/>
          <a:p>
            <a:pPr algn="ctr"/>
            <a:r>
              <a:rPr lang="en-US" sz="4425" b="1" kern="1200" dirty="0" err="1">
                <a:solidFill>
                  <a:srgbClr val="7030A0"/>
                </a:solidFill>
                <a:latin typeface="Times New Roman" panose="02020603050405020304" pitchFamily="18" charset="0"/>
                <a:ea typeface="+mj-ea"/>
                <a:cs typeface="Times New Roman" panose="02020603050405020304" pitchFamily="18" charset="0"/>
              </a:rPr>
              <a:t>Hoạt</a:t>
            </a:r>
            <a:r>
              <a:rPr lang="en-US" sz="4425" b="1" kern="1200" dirty="0">
                <a:solidFill>
                  <a:srgbClr val="7030A0"/>
                </a:solidFill>
                <a:latin typeface="Times New Roman" panose="02020603050405020304" pitchFamily="18" charset="0"/>
                <a:ea typeface="+mj-ea"/>
                <a:cs typeface="Times New Roman" panose="02020603050405020304" pitchFamily="18" charset="0"/>
              </a:rPr>
              <a:t> </a:t>
            </a:r>
            <a:r>
              <a:rPr lang="en-US" sz="4425" b="1" kern="1200" dirty="0" err="1">
                <a:solidFill>
                  <a:srgbClr val="7030A0"/>
                </a:solidFill>
                <a:latin typeface="Times New Roman" panose="02020603050405020304" pitchFamily="18" charset="0"/>
                <a:ea typeface="+mj-ea"/>
                <a:cs typeface="Times New Roman" panose="02020603050405020304" pitchFamily="18" charset="0"/>
              </a:rPr>
              <a:t>động</a:t>
            </a:r>
            <a:r>
              <a:rPr lang="en-US" sz="4425" b="1" kern="1200" dirty="0">
                <a:solidFill>
                  <a:srgbClr val="7030A0"/>
                </a:solidFill>
                <a:latin typeface="Times New Roman" panose="02020603050405020304" pitchFamily="18" charset="0"/>
                <a:ea typeface="+mj-ea"/>
                <a:cs typeface="Times New Roman" panose="02020603050405020304" pitchFamily="18" charset="0"/>
              </a:rPr>
              <a:t> </a:t>
            </a:r>
            <a:r>
              <a:rPr lang="en-US" sz="4425" b="1" kern="1200" dirty="0" err="1">
                <a:solidFill>
                  <a:srgbClr val="7030A0"/>
                </a:solidFill>
                <a:latin typeface="Times New Roman" panose="02020603050405020304" pitchFamily="18" charset="0"/>
                <a:ea typeface="+mj-ea"/>
                <a:cs typeface="Times New Roman" panose="02020603050405020304" pitchFamily="18" charset="0"/>
              </a:rPr>
              <a:t>trải</a:t>
            </a:r>
            <a:r>
              <a:rPr lang="en-US" sz="4425" b="1" kern="1200" dirty="0">
                <a:solidFill>
                  <a:srgbClr val="7030A0"/>
                </a:solidFill>
                <a:latin typeface="Times New Roman" panose="02020603050405020304" pitchFamily="18" charset="0"/>
                <a:ea typeface="+mj-ea"/>
                <a:cs typeface="Times New Roman" panose="02020603050405020304" pitchFamily="18" charset="0"/>
              </a:rPr>
              <a:t> </a:t>
            </a:r>
            <a:r>
              <a:rPr lang="en-US" sz="4425" b="1" kern="1200" dirty="0" err="1">
                <a:solidFill>
                  <a:srgbClr val="7030A0"/>
                </a:solidFill>
                <a:latin typeface="Times New Roman" panose="02020603050405020304" pitchFamily="18" charset="0"/>
                <a:ea typeface="+mj-ea"/>
                <a:cs typeface="Times New Roman" panose="02020603050405020304" pitchFamily="18" charset="0"/>
              </a:rPr>
              <a:t>nghiệm</a:t>
            </a:r>
            <a:endParaRPr sz="4425" b="1" kern="1200" dirty="0">
              <a:solidFill>
                <a:srgbClr val="7030A0"/>
              </a:solidFill>
              <a:latin typeface="Times New Roman" panose="02020603050405020304" pitchFamily="18" charset="0"/>
              <a:ea typeface="+mj-ea"/>
              <a:cs typeface="Times New Roman" panose="02020603050405020304" pitchFamily="18" charset="0"/>
            </a:endParaRPr>
          </a:p>
        </p:txBody>
      </p:sp>
      <p:pic>
        <p:nvPicPr>
          <p:cNvPr id="17" name="Content Placeholder 4">
            <a:extLst>
              <a:ext uri="{FF2B5EF4-FFF2-40B4-BE49-F238E27FC236}">
                <a16:creationId xmlns:a16="http://schemas.microsoft.com/office/drawing/2014/main" id="{947A18F2-9C44-45E6-88CF-8D018576A65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9077" y="180976"/>
            <a:ext cx="1131094" cy="1112996"/>
          </a:xfrm>
        </p:spPr>
      </p:pic>
      <p:sp>
        <p:nvSpPr>
          <p:cNvPr id="2" name="Hộp Văn bản 1">
            <a:extLst>
              <a:ext uri="{FF2B5EF4-FFF2-40B4-BE49-F238E27FC236}">
                <a16:creationId xmlns:a16="http://schemas.microsoft.com/office/drawing/2014/main" id="{6C2A87EC-19FB-43C1-9A29-86BE902E3C10}"/>
              </a:ext>
            </a:extLst>
          </p:cNvPr>
          <p:cNvSpPr txBox="1"/>
          <p:nvPr/>
        </p:nvSpPr>
        <p:spPr>
          <a:xfrm>
            <a:off x="3072104" y="2232349"/>
            <a:ext cx="685800" cy="253916"/>
          </a:xfrm>
          <a:prstGeom prst="rect">
            <a:avLst/>
          </a:prstGeom>
          <a:noFill/>
        </p:spPr>
        <p:txBody>
          <a:bodyPr wrap="square" rtlCol="0">
            <a:spAutoFit/>
          </a:bodyPr>
          <a:lstStyle/>
          <a:p>
            <a:endParaRPr lang="en-US" sz="1050" dirty="0"/>
          </a:p>
        </p:txBody>
      </p:sp>
    </p:spTree>
    <p:extLst>
      <p:ext uri="{BB962C8B-B14F-4D97-AF65-F5344CB8AC3E}">
        <p14:creationId xmlns:p14="http://schemas.microsoft.com/office/powerpoint/2010/main" val="32539726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10" name="Rounded Rectangle 9"/>
          <p:cNvSpPr/>
          <p:nvPr/>
        </p:nvSpPr>
        <p:spPr>
          <a:xfrm>
            <a:off x="41564" y="426027"/>
            <a:ext cx="9003665" cy="960178"/>
          </a:xfrm>
          <a:prstGeom prst="round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ounded Rectangle 7"/>
          <p:cNvSpPr/>
          <p:nvPr/>
        </p:nvSpPr>
        <p:spPr>
          <a:xfrm>
            <a:off x="507336" y="347229"/>
            <a:ext cx="8072120" cy="1114714"/>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800" b="1" dirty="0">
                <a:solidFill>
                  <a:schemeClr val="tx1"/>
                </a:solidFill>
                <a:latin typeface="Calibri" panose="020F0502020204030204" charset="0"/>
                <a:cs typeface="Calibri" panose="020F0502020204030204" charset="0"/>
              </a:rPr>
              <a:t>1. </a:t>
            </a:r>
            <a:r>
              <a:rPr lang="en-US" sz="2800" b="1" dirty="0" err="1">
                <a:solidFill>
                  <a:srgbClr val="FF0000"/>
                </a:solidFill>
                <a:latin typeface="Calibri" panose="020F0502020204030204" charset="0"/>
                <a:cs typeface="Calibri" panose="020F0502020204030204" charset="0"/>
              </a:rPr>
              <a:t>Kể</a:t>
            </a:r>
            <a:r>
              <a:rPr lang="en-US" sz="2800" b="1" dirty="0">
                <a:solidFill>
                  <a:srgbClr val="FF0000"/>
                </a:solidFill>
                <a:latin typeface="Calibri" panose="020F0502020204030204" charset="0"/>
                <a:cs typeface="Calibri" panose="020F0502020204030204" charset="0"/>
              </a:rPr>
              <a:t> </a:t>
            </a:r>
            <a:r>
              <a:rPr lang="en-US" sz="2800" b="1" dirty="0" err="1">
                <a:solidFill>
                  <a:srgbClr val="FF0000"/>
                </a:solidFill>
                <a:latin typeface="Calibri" panose="020F0502020204030204" charset="0"/>
                <a:cs typeface="Calibri" panose="020F0502020204030204" charset="0"/>
              </a:rPr>
              <a:t>lại</a:t>
            </a:r>
            <a:r>
              <a:rPr lang="en-US" sz="2800" b="1" dirty="0">
                <a:solidFill>
                  <a:schemeClr val="tx1"/>
                </a:solidFill>
                <a:latin typeface="Calibri" panose="020F0502020204030204" charset="0"/>
                <a:cs typeface="Calibri" panose="020F0502020204030204" charset="0"/>
              </a:rPr>
              <a:t> </a:t>
            </a:r>
            <a:r>
              <a:rPr lang="en-US" sz="2800" b="1" dirty="0" err="1">
                <a:solidFill>
                  <a:schemeClr val="tx1"/>
                </a:solidFill>
                <a:latin typeface="Calibri" panose="020F0502020204030204" charset="0"/>
                <a:cs typeface="Calibri" panose="020F0502020204030204" charset="0"/>
              </a:rPr>
              <a:t>một</a:t>
            </a:r>
            <a:r>
              <a:rPr lang="en-US" sz="2800" b="1" dirty="0">
                <a:solidFill>
                  <a:schemeClr val="tx1"/>
                </a:solidFill>
                <a:latin typeface="Calibri" panose="020F0502020204030204" charset="0"/>
                <a:cs typeface="Calibri" panose="020F0502020204030204" charset="0"/>
              </a:rPr>
              <a:t> </a:t>
            </a:r>
            <a:r>
              <a:rPr lang="en-US" sz="2800" b="1" dirty="0" err="1">
                <a:solidFill>
                  <a:schemeClr val="tx1"/>
                </a:solidFill>
                <a:latin typeface="Calibri" panose="020F0502020204030204" charset="0"/>
                <a:cs typeface="Calibri" panose="020F0502020204030204" charset="0"/>
              </a:rPr>
              <a:t>lần</a:t>
            </a:r>
            <a:r>
              <a:rPr lang="en-US" sz="2800" b="1" dirty="0">
                <a:solidFill>
                  <a:schemeClr val="tx1"/>
                </a:solidFill>
                <a:latin typeface="Calibri" panose="020F0502020204030204" charset="0"/>
                <a:cs typeface="Calibri" panose="020F0502020204030204" charset="0"/>
              </a:rPr>
              <a:t> </a:t>
            </a:r>
            <a:r>
              <a:rPr lang="en-US" sz="2800" b="1" dirty="0" err="1">
                <a:solidFill>
                  <a:schemeClr val="tx1"/>
                </a:solidFill>
                <a:latin typeface="Calibri" panose="020F0502020204030204" charset="0"/>
                <a:cs typeface="Calibri" panose="020F0502020204030204" charset="0"/>
              </a:rPr>
              <a:t>em</a:t>
            </a:r>
            <a:r>
              <a:rPr lang="en-US" sz="2800" b="1" dirty="0">
                <a:solidFill>
                  <a:schemeClr val="tx1"/>
                </a:solidFill>
                <a:latin typeface="Calibri" panose="020F0502020204030204" charset="0"/>
                <a:cs typeface="Calibri" panose="020F0502020204030204" charset="0"/>
              </a:rPr>
              <a:t> </a:t>
            </a:r>
            <a:r>
              <a:rPr lang="en-US" sz="2800" b="1" dirty="0" err="1">
                <a:solidFill>
                  <a:schemeClr val="tx1"/>
                </a:solidFill>
                <a:latin typeface="Calibri" panose="020F0502020204030204" charset="0"/>
                <a:cs typeface="Calibri" panose="020F0502020204030204" charset="0"/>
              </a:rPr>
              <a:t>và</a:t>
            </a:r>
            <a:r>
              <a:rPr lang="en-US" sz="2800" b="1" dirty="0">
                <a:solidFill>
                  <a:schemeClr val="tx1"/>
                </a:solidFill>
                <a:latin typeface="Calibri" panose="020F0502020204030204" charset="0"/>
                <a:cs typeface="Calibri" panose="020F0502020204030204" charset="0"/>
              </a:rPr>
              <a:t> </a:t>
            </a:r>
            <a:r>
              <a:rPr lang="en-US" sz="2800" b="1" dirty="0" err="1">
                <a:solidFill>
                  <a:schemeClr val="tx1"/>
                </a:solidFill>
                <a:latin typeface="Calibri" panose="020F0502020204030204" charset="0"/>
                <a:cs typeface="Calibri" panose="020F0502020204030204" charset="0"/>
              </a:rPr>
              <a:t>bạn</a:t>
            </a:r>
            <a:r>
              <a:rPr lang="en-US" sz="2800" b="1" dirty="0">
                <a:solidFill>
                  <a:schemeClr val="tx1"/>
                </a:solidFill>
                <a:latin typeface="Calibri" panose="020F0502020204030204" charset="0"/>
                <a:cs typeface="Calibri" panose="020F0502020204030204" charset="0"/>
              </a:rPr>
              <a:t> </a:t>
            </a:r>
            <a:r>
              <a:rPr lang="en-US" sz="2800" b="1" dirty="0" err="1">
                <a:solidFill>
                  <a:schemeClr val="tx1"/>
                </a:solidFill>
                <a:latin typeface="Calibri" panose="020F0502020204030204" charset="0"/>
                <a:cs typeface="Calibri" panose="020F0502020204030204" charset="0"/>
              </a:rPr>
              <a:t>mâu</a:t>
            </a:r>
            <a:r>
              <a:rPr lang="en-US" sz="2800" b="1" dirty="0">
                <a:solidFill>
                  <a:schemeClr val="tx1"/>
                </a:solidFill>
                <a:latin typeface="Calibri" panose="020F0502020204030204" charset="0"/>
                <a:cs typeface="Calibri" panose="020F0502020204030204" charset="0"/>
              </a:rPr>
              <a:t> </a:t>
            </a:r>
            <a:r>
              <a:rPr lang="en-US" sz="2800" b="1" dirty="0" err="1">
                <a:solidFill>
                  <a:schemeClr val="tx1"/>
                </a:solidFill>
                <a:latin typeface="Calibri" panose="020F0502020204030204" charset="0"/>
                <a:cs typeface="Calibri" panose="020F0502020204030204" charset="0"/>
              </a:rPr>
              <a:t>thuẫn</a:t>
            </a:r>
            <a:r>
              <a:rPr lang="en-US" sz="2800" b="1" dirty="0">
                <a:solidFill>
                  <a:schemeClr val="tx1"/>
                </a:solidFill>
                <a:latin typeface="Calibri" panose="020F0502020204030204" charset="0"/>
                <a:cs typeface="Calibri" panose="020F0502020204030204" charset="0"/>
              </a:rPr>
              <a:t> </a:t>
            </a:r>
            <a:r>
              <a:rPr lang="en-US" sz="2800" b="1" dirty="0" err="1">
                <a:solidFill>
                  <a:schemeClr val="tx1"/>
                </a:solidFill>
                <a:latin typeface="Calibri" panose="020F0502020204030204" charset="0"/>
                <a:cs typeface="Calibri" panose="020F0502020204030204" charset="0"/>
              </a:rPr>
              <a:t>mà</a:t>
            </a:r>
            <a:r>
              <a:rPr lang="en-US" sz="2800" b="1" dirty="0">
                <a:solidFill>
                  <a:schemeClr val="tx1"/>
                </a:solidFill>
                <a:latin typeface="Calibri" panose="020F0502020204030204" charset="0"/>
                <a:cs typeface="Calibri" panose="020F0502020204030204" charset="0"/>
              </a:rPr>
              <a:t> </a:t>
            </a:r>
            <a:r>
              <a:rPr lang="en-US" sz="2800" b="1" dirty="0" err="1">
                <a:solidFill>
                  <a:schemeClr val="tx1"/>
                </a:solidFill>
                <a:latin typeface="Calibri" panose="020F0502020204030204" charset="0"/>
                <a:cs typeface="Calibri" panose="020F0502020204030204" charset="0"/>
              </a:rPr>
              <a:t>không</a:t>
            </a:r>
            <a:r>
              <a:rPr lang="en-US" sz="2800" b="1" dirty="0">
                <a:solidFill>
                  <a:schemeClr val="tx1"/>
                </a:solidFill>
                <a:latin typeface="Calibri" panose="020F0502020204030204" charset="0"/>
                <a:cs typeface="Calibri" panose="020F0502020204030204" charset="0"/>
              </a:rPr>
              <a:t> </a:t>
            </a:r>
            <a:r>
              <a:rPr lang="en-US" sz="2800" b="1" dirty="0" err="1">
                <a:solidFill>
                  <a:schemeClr val="tx1"/>
                </a:solidFill>
                <a:latin typeface="Calibri" panose="020F0502020204030204" charset="0"/>
                <a:cs typeface="Calibri" panose="020F0502020204030204" charset="0"/>
              </a:rPr>
              <a:t>tự</a:t>
            </a:r>
            <a:r>
              <a:rPr lang="en-US" sz="2800" b="1" dirty="0">
                <a:solidFill>
                  <a:schemeClr val="tx1"/>
                </a:solidFill>
                <a:latin typeface="Calibri" panose="020F0502020204030204" charset="0"/>
                <a:cs typeface="Calibri" panose="020F0502020204030204" charset="0"/>
              </a:rPr>
              <a:t> </a:t>
            </a:r>
            <a:r>
              <a:rPr lang="en-US" sz="2800" b="1" dirty="0" err="1">
                <a:solidFill>
                  <a:schemeClr val="tx1"/>
                </a:solidFill>
                <a:latin typeface="Calibri" panose="020F0502020204030204" charset="0"/>
                <a:cs typeface="Calibri" panose="020F0502020204030204" charset="0"/>
              </a:rPr>
              <a:t>giải</a:t>
            </a:r>
            <a:r>
              <a:rPr lang="en-US" sz="2800" b="1" dirty="0">
                <a:solidFill>
                  <a:schemeClr val="tx1"/>
                </a:solidFill>
                <a:latin typeface="Calibri" panose="020F0502020204030204" charset="0"/>
                <a:cs typeface="Calibri" panose="020F0502020204030204" charset="0"/>
              </a:rPr>
              <a:t> </a:t>
            </a:r>
            <a:r>
              <a:rPr lang="en-US" sz="2800" b="1" dirty="0" err="1">
                <a:solidFill>
                  <a:schemeClr val="tx1"/>
                </a:solidFill>
                <a:latin typeface="Calibri" panose="020F0502020204030204" charset="0"/>
                <a:cs typeface="Calibri" panose="020F0502020204030204" charset="0"/>
              </a:rPr>
              <a:t>quyết</a:t>
            </a:r>
            <a:r>
              <a:rPr lang="en-US" sz="2800" b="1" dirty="0">
                <a:solidFill>
                  <a:schemeClr val="tx1"/>
                </a:solidFill>
                <a:latin typeface="Calibri" panose="020F0502020204030204" charset="0"/>
                <a:cs typeface="Calibri" panose="020F0502020204030204" charset="0"/>
              </a:rPr>
              <a:t> </a:t>
            </a:r>
            <a:r>
              <a:rPr lang="en-US" sz="2800" b="1" dirty="0" err="1">
                <a:solidFill>
                  <a:schemeClr val="tx1"/>
                </a:solidFill>
                <a:latin typeface="Calibri" panose="020F0502020204030204" charset="0"/>
                <a:cs typeface="Calibri" panose="020F0502020204030204" charset="0"/>
              </a:rPr>
              <a:t>được</a:t>
            </a:r>
            <a:r>
              <a:rPr lang="en-US" sz="2800" b="1" dirty="0">
                <a:solidFill>
                  <a:schemeClr val="tx1"/>
                </a:solidFill>
                <a:latin typeface="Calibri" panose="020F0502020204030204" charset="0"/>
                <a:cs typeface="Calibri" panose="020F0502020204030204" charset="0"/>
              </a:rPr>
              <a:t>.</a:t>
            </a:r>
          </a:p>
        </p:txBody>
      </p:sp>
      <p:pic>
        <p:nvPicPr>
          <p:cNvPr id="100" name="Picture 99"/>
          <p:cNvPicPr/>
          <p:nvPr/>
        </p:nvPicPr>
        <p:blipFill>
          <a:blip r:embed="rId3">
            <a:clrChange>
              <a:clrFrom>
                <a:srgbClr val="FFFFFF">
                  <a:alpha val="100000"/>
                </a:srgbClr>
              </a:clrFrom>
              <a:clrTo>
                <a:srgbClr val="FFFFFF">
                  <a:alpha val="100000"/>
                  <a:alpha val="0"/>
                </a:srgbClr>
              </a:clrTo>
            </a:clrChange>
          </a:blip>
          <a:srcRect t="10464" b="17786"/>
          <a:stretch>
            <a:fillRect/>
          </a:stretch>
        </p:blipFill>
        <p:spPr>
          <a:xfrm>
            <a:off x="-95250" y="2143125"/>
            <a:ext cx="4377690" cy="2767965"/>
          </a:xfrm>
          <a:prstGeom prst="rect">
            <a:avLst/>
          </a:prstGeom>
          <a:noFill/>
          <a:ln w="9525">
            <a:noFill/>
          </a:ln>
        </p:spPr>
      </p:pic>
      <p:sp>
        <p:nvSpPr>
          <p:cNvPr id="3" name="Round Diagonal Corner Rectangle 2"/>
          <p:cNvSpPr/>
          <p:nvPr/>
        </p:nvSpPr>
        <p:spPr>
          <a:xfrm>
            <a:off x="4213860" y="1671955"/>
            <a:ext cx="1397231" cy="713105"/>
          </a:xfrm>
          <a:prstGeom prst="round2DiagRect">
            <a:avLst>
              <a:gd name="adj1" fmla="val 50000"/>
              <a:gd name="adj2" fmla="val 0"/>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solidFill>
                  <a:srgbClr val="002060"/>
                </a:solidFill>
                <a:effectLst>
                  <a:outerShdw blurRad="38100" dist="19050" dir="2700000" algn="tl" rotWithShape="0">
                    <a:schemeClr val="dk1">
                      <a:alpha val="40000"/>
                    </a:schemeClr>
                  </a:outerShdw>
                </a:effectLst>
                <a:latin typeface="Calibri" panose="020F0502020204030204" charset="0"/>
                <a:cs typeface="Calibri" panose="020F0502020204030204" charset="0"/>
              </a:rPr>
              <a:t>GỢI Ý</a:t>
            </a:r>
          </a:p>
        </p:txBody>
      </p:sp>
      <p:sp>
        <p:nvSpPr>
          <p:cNvPr id="2" name="Text Box 1"/>
          <p:cNvSpPr txBox="1"/>
          <p:nvPr/>
        </p:nvSpPr>
        <p:spPr>
          <a:xfrm>
            <a:off x="4213860" y="2366645"/>
            <a:ext cx="4628515" cy="2011045"/>
          </a:xfrm>
          <a:prstGeom prst="rect">
            <a:avLst/>
          </a:prstGeom>
          <a:noFill/>
        </p:spPr>
        <p:txBody>
          <a:bodyPr wrap="none" rtlCol="0">
            <a:spAutoFit/>
          </a:bodyPr>
          <a:lstStyle/>
          <a:p>
            <a:pPr>
              <a:lnSpc>
                <a:spcPct val="130000"/>
              </a:lnSpc>
            </a:pPr>
            <a:r>
              <a:rPr lang="en-US" sz="3200" dirty="0">
                <a:latin typeface="Calibri" panose="020F0502020204030204" charset="0"/>
                <a:cs typeface="Calibri" panose="020F0502020204030204" charset="0"/>
              </a:rPr>
              <a:t>- </a:t>
            </a:r>
            <a:r>
              <a:rPr lang="en-US" sz="3200" dirty="0" err="1">
                <a:latin typeface="Calibri" panose="020F0502020204030204" charset="0"/>
                <a:cs typeface="Calibri" panose="020F0502020204030204" charset="0"/>
              </a:rPr>
              <a:t>Chuyện</a:t>
            </a:r>
            <a:r>
              <a:rPr lang="en-US" sz="3200" dirty="0">
                <a:latin typeface="Calibri" panose="020F0502020204030204" charset="0"/>
                <a:cs typeface="Calibri" panose="020F0502020204030204" charset="0"/>
              </a:rPr>
              <a:t> </a:t>
            </a:r>
            <a:r>
              <a:rPr lang="en-US" sz="3200" dirty="0" err="1">
                <a:latin typeface="Calibri" panose="020F0502020204030204" charset="0"/>
                <a:cs typeface="Calibri" panose="020F0502020204030204" charset="0"/>
              </a:rPr>
              <a:t>gì</a:t>
            </a:r>
            <a:r>
              <a:rPr lang="en-US" sz="3200" dirty="0">
                <a:latin typeface="Calibri" panose="020F0502020204030204" charset="0"/>
                <a:cs typeface="Calibri" panose="020F0502020204030204" charset="0"/>
              </a:rPr>
              <a:t> </a:t>
            </a:r>
            <a:r>
              <a:rPr lang="en-US" sz="3200" dirty="0" err="1">
                <a:latin typeface="Calibri" panose="020F0502020204030204" charset="0"/>
                <a:cs typeface="Calibri" panose="020F0502020204030204" charset="0"/>
              </a:rPr>
              <a:t>đã</a:t>
            </a:r>
            <a:r>
              <a:rPr lang="en-US" sz="3200" dirty="0">
                <a:latin typeface="Calibri" panose="020F0502020204030204" charset="0"/>
                <a:cs typeface="Calibri" panose="020F0502020204030204" charset="0"/>
              </a:rPr>
              <a:t> </a:t>
            </a:r>
            <a:r>
              <a:rPr lang="en-US" sz="3200" dirty="0" err="1">
                <a:latin typeface="Calibri" panose="020F0502020204030204" charset="0"/>
                <a:cs typeface="Calibri" panose="020F0502020204030204" charset="0"/>
              </a:rPr>
              <a:t>xảy</a:t>
            </a:r>
            <a:r>
              <a:rPr lang="en-US" sz="3200" dirty="0">
                <a:latin typeface="Calibri" panose="020F0502020204030204" charset="0"/>
                <a:cs typeface="Calibri" panose="020F0502020204030204" charset="0"/>
              </a:rPr>
              <a:t> </a:t>
            </a:r>
            <a:r>
              <a:rPr lang="en-US" sz="3200" dirty="0" err="1">
                <a:latin typeface="Calibri" panose="020F0502020204030204" charset="0"/>
                <a:cs typeface="Calibri" panose="020F0502020204030204" charset="0"/>
              </a:rPr>
              <a:t>ra.</a:t>
            </a:r>
            <a:endParaRPr lang="en-US" sz="3200" dirty="0">
              <a:latin typeface="Calibri" panose="020F0502020204030204" charset="0"/>
              <a:cs typeface="Calibri" panose="020F0502020204030204" charset="0"/>
            </a:endParaRPr>
          </a:p>
          <a:p>
            <a:pPr>
              <a:lnSpc>
                <a:spcPct val="130000"/>
              </a:lnSpc>
            </a:pPr>
            <a:r>
              <a:rPr lang="en-US" sz="3200" dirty="0">
                <a:latin typeface="Calibri" panose="020F0502020204030204" charset="0"/>
                <a:cs typeface="Calibri" panose="020F0502020204030204" charset="0"/>
              </a:rPr>
              <a:t>- </a:t>
            </a:r>
            <a:r>
              <a:rPr lang="en-US" sz="3200" dirty="0" err="1">
                <a:latin typeface="Calibri" panose="020F0502020204030204" charset="0"/>
                <a:cs typeface="Calibri" panose="020F0502020204030204" charset="0"/>
              </a:rPr>
              <a:t>Khi</a:t>
            </a:r>
            <a:r>
              <a:rPr lang="en-US" sz="3200" dirty="0">
                <a:latin typeface="Calibri" panose="020F0502020204030204" charset="0"/>
                <a:cs typeface="Calibri" panose="020F0502020204030204" charset="0"/>
              </a:rPr>
              <a:t> </a:t>
            </a:r>
            <a:r>
              <a:rPr lang="en-US" sz="3200" dirty="0" err="1">
                <a:latin typeface="Calibri" panose="020F0502020204030204" charset="0"/>
                <a:cs typeface="Calibri" panose="020F0502020204030204" charset="0"/>
              </a:rPr>
              <a:t>đó</a:t>
            </a:r>
            <a:r>
              <a:rPr lang="en-US" sz="3200" dirty="0">
                <a:latin typeface="Calibri" panose="020F0502020204030204" charset="0"/>
                <a:cs typeface="Calibri" panose="020F0502020204030204" charset="0"/>
              </a:rPr>
              <a:t>, </a:t>
            </a:r>
            <a:r>
              <a:rPr lang="en-US" sz="3200" dirty="0" err="1">
                <a:latin typeface="Calibri" panose="020F0502020204030204" charset="0"/>
                <a:cs typeface="Calibri" panose="020F0502020204030204" charset="0"/>
              </a:rPr>
              <a:t>em</a:t>
            </a:r>
            <a:r>
              <a:rPr lang="en-US" sz="3200" dirty="0">
                <a:latin typeface="Calibri" panose="020F0502020204030204" charset="0"/>
                <a:cs typeface="Calibri" panose="020F0502020204030204" charset="0"/>
              </a:rPr>
              <a:t> </a:t>
            </a:r>
            <a:r>
              <a:rPr lang="en-US" sz="3200" dirty="0" err="1">
                <a:latin typeface="Calibri" panose="020F0502020204030204" charset="0"/>
                <a:cs typeface="Calibri" panose="020F0502020204030204" charset="0"/>
              </a:rPr>
              <a:t>cảm</a:t>
            </a:r>
            <a:r>
              <a:rPr lang="en-US" sz="3200" dirty="0">
                <a:latin typeface="Calibri" panose="020F0502020204030204" charset="0"/>
                <a:cs typeface="Calibri" panose="020F0502020204030204" charset="0"/>
              </a:rPr>
              <a:t> </a:t>
            </a:r>
            <a:r>
              <a:rPr lang="en-US" sz="3200" dirty="0" err="1">
                <a:latin typeface="Calibri" panose="020F0502020204030204" charset="0"/>
                <a:cs typeface="Calibri" panose="020F0502020204030204" charset="0"/>
              </a:rPr>
              <a:t>thấy</a:t>
            </a:r>
            <a:r>
              <a:rPr lang="en-US" sz="3200" dirty="0">
                <a:latin typeface="Calibri" panose="020F0502020204030204" charset="0"/>
                <a:cs typeface="Calibri" panose="020F0502020204030204" charset="0"/>
              </a:rPr>
              <a:t> </a:t>
            </a:r>
            <a:r>
              <a:rPr lang="en-US" sz="3200" dirty="0" err="1">
                <a:latin typeface="Calibri" panose="020F0502020204030204" charset="0"/>
                <a:cs typeface="Calibri" panose="020F0502020204030204" charset="0"/>
              </a:rPr>
              <a:t>như</a:t>
            </a:r>
            <a:r>
              <a:rPr lang="en-US" sz="3200" dirty="0">
                <a:latin typeface="Calibri" panose="020F0502020204030204" charset="0"/>
                <a:cs typeface="Calibri" panose="020F0502020204030204" charset="0"/>
              </a:rPr>
              <a:t> </a:t>
            </a:r>
          </a:p>
          <a:p>
            <a:pPr>
              <a:lnSpc>
                <a:spcPct val="130000"/>
              </a:lnSpc>
            </a:pPr>
            <a:r>
              <a:rPr lang="en-US" sz="3200" dirty="0" err="1">
                <a:latin typeface="Calibri" panose="020F0502020204030204" charset="0"/>
                <a:cs typeface="Calibri" panose="020F0502020204030204" charset="0"/>
              </a:rPr>
              <a:t>thế</a:t>
            </a:r>
            <a:r>
              <a:rPr lang="en-US" sz="3200" dirty="0">
                <a:latin typeface="Calibri" panose="020F0502020204030204" charset="0"/>
                <a:cs typeface="Calibri" panose="020F0502020204030204" charset="0"/>
              </a:rPr>
              <a:t> </a:t>
            </a:r>
            <a:r>
              <a:rPr lang="en-US" sz="3200" dirty="0" err="1">
                <a:latin typeface="Calibri" panose="020F0502020204030204" charset="0"/>
                <a:cs typeface="Calibri" panose="020F0502020204030204" charset="0"/>
              </a:rPr>
              <a:t>nào</a:t>
            </a:r>
            <a:r>
              <a:rPr lang="en-US" sz="3200" dirty="0">
                <a:latin typeface="Calibri" panose="020F0502020204030204" charset="0"/>
                <a:cs typeface="Calibri" panose="020F0502020204030204" charset="0"/>
              </a:rPr>
              <a:t>?</a:t>
            </a:r>
          </a:p>
        </p:txBody>
      </p:sp>
      <p:grpSp>
        <p:nvGrpSpPr>
          <p:cNvPr id="7" name="Group 6"/>
          <p:cNvGrpSpPr/>
          <p:nvPr/>
        </p:nvGrpSpPr>
        <p:grpSpPr>
          <a:xfrm>
            <a:off x="5786755" y="3631565"/>
            <a:ext cx="3280410" cy="1383665"/>
            <a:chOff x="9113" y="5719"/>
            <a:chExt cx="5166" cy="2179"/>
          </a:xfrm>
        </p:grpSpPr>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b="28597"/>
            <a:stretch>
              <a:fillRect/>
            </a:stretch>
          </p:blipFill>
          <p:spPr>
            <a:xfrm>
              <a:off x="10494" y="5719"/>
              <a:ext cx="2675" cy="1621"/>
            </a:xfrm>
            <a:prstGeom prst="rect">
              <a:avLst/>
            </a:prstGeom>
          </p:spPr>
        </p:pic>
        <p:sp>
          <p:nvSpPr>
            <p:cNvPr id="5" name="Flowchart: Alternate Process 4"/>
            <p:cNvSpPr/>
            <p:nvPr/>
          </p:nvSpPr>
          <p:spPr>
            <a:xfrm>
              <a:off x="9113" y="7028"/>
              <a:ext cx="5166" cy="871"/>
            </a:xfrm>
            <a:prstGeom prst="flowChartAlternateProces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libri" panose="020F0502020204030204" charset="0"/>
                  <a:cs typeface="Calibri" panose="020F0502020204030204" charset="0"/>
                </a:rPr>
                <a:t>Thảo</a:t>
              </a:r>
              <a:r>
                <a:rPr lang="en-US" sz="2800" b="1" dirty="0">
                  <a:solidFill>
                    <a:schemeClr val="tx1"/>
                  </a:solidFill>
                  <a:latin typeface="Calibri" panose="020F0502020204030204" charset="0"/>
                  <a:cs typeface="Calibri" panose="020F0502020204030204" charset="0"/>
                </a:rPr>
                <a:t> </a:t>
              </a:r>
              <a:r>
                <a:rPr lang="en-US" sz="2800" b="1" dirty="0" err="1">
                  <a:solidFill>
                    <a:schemeClr val="tx1"/>
                  </a:solidFill>
                  <a:latin typeface="Calibri" panose="020F0502020204030204" charset="0"/>
                  <a:cs typeface="Calibri" panose="020F0502020204030204" charset="0"/>
                </a:rPr>
                <a:t>luận</a:t>
              </a:r>
              <a:r>
                <a:rPr lang="en-US" sz="2800" b="1" dirty="0">
                  <a:solidFill>
                    <a:schemeClr val="tx1"/>
                  </a:solidFill>
                  <a:latin typeface="Calibri" panose="020F0502020204030204" charset="0"/>
                  <a:cs typeface="Calibri" panose="020F0502020204030204" charset="0"/>
                </a:rPr>
                <a:t> </a:t>
              </a:r>
              <a:r>
                <a:rPr lang="en-US" sz="2800" b="1" dirty="0" err="1">
                  <a:solidFill>
                    <a:schemeClr val="tx1"/>
                  </a:solidFill>
                  <a:latin typeface="Calibri" panose="020F0502020204030204" charset="0"/>
                  <a:cs typeface="Calibri" panose="020F0502020204030204" charset="0"/>
                </a:rPr>
                <a:t>nhóm</a:t>
              </a:r>
              <a:r>
                <a:rPr lang="en-US" sz="2800" b="1" dirty="0">
                  <a:solidFill>
                    <a:schemeClr val="tx1"/>
                  </a:solidFill>
                  <a:latin typeface="Calibri" panose="020F0502020204030204" charset="0"/>
                  <a:cs typeface="Calibri" panose="020F0502020204030204" charset="0"/>
                </a:rPr>
                <a:t> </a:t>
              </a:r>
              <a:r>
                <a:rPr lang="en-US" sz="2800" b="1" dirty="0" err="1">
                  <a:solidFill>
                    <a:schemeClr val="tx1"/>
                  </a:solidFill>
                  <a:latin typeface="Calibri" panose="020F0502020204030204" charset="0"/>
                  <a:cs typeface="Calibri" panose="020F0502020204030204" charset="0"/>
                </a:rPr>
                <a:t>đôi</a:t>
              </a:r>
              <a:endParaRPr lang="en-US" sz="2800" b="1" dirty="0">
                <a:solidFill>
                  <a:schemeClr val="tx1"/>
                </a:solidFill>
                <a:latin typeface="Calibri" panose="020F0502020204030204" charset="0"/>
                <a:cs typeface="Calibri" panose="020F0502020204030204" charset="0"/>
              </a:endParaRPr>
            </a:p>
          </p:txBody>
        </p:sp>
      </p:grpSp>
    </p:spTree>
  </p:cSld>
  <p:clrMapOvr>
    <a:masterClrMapping/>
  </p:clrMapOvr>
  <mc:AlternateContent xmlns:mc="http://schemas.openxmlformats.org/markup-compatibility/2006" xmlns:p14="http://schemas.microsoft.com/office/powerpoint/2010/main">
    <mc:Choice Requires="p14">
      <p:transition>
        <p14:prism isInverted="1"/>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ppt_x</p:attrName>
                                        </p:attrNameLst>
                                      </p:cBhvr>
                                      <p:tavLst>
                                        <p:tav tm="0">
                                          <p:val>
                                            <p:strVal val="#ppt_x-.2"/>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ppt_x</p:attrName>
                                        </p:attrNameLst>
                                      </p:cBhvr>
                                      <p:tavLst>
                                        <p:tav tm="0">
                                          <p:val>
                                            <p:strVal val="#ppt_x-.2"/>
                                          </p:val>
                                        </p:tav>
                                        <p:tav tm="100000">
                                          <p:val>
                                            <p:strVal val="#ppt_x"/>
                                          </p:val>
                                        </p:tav>
                                      </p:tavLst>
                                    </p:anim>
                                    <p:anim calcmode="lin" valueType="num">
                                      <p:cBhvr>
                                        <p:cTn id="23"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24" dur="1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heckerboard(across)">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3" grpId="0" animBg="1"/>
      <p:bldP spid="3" grpId="1" animBg="1"/>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45235" y="437515"/>
            <a:ext cx="7010400" cy="943704"/>
          </a:xfrm>
          <a:prstGeom prst="rect">
            <a:avLst/>
          </a:prstGeom>
        </p:spPr>
      </p:pic>
      <p:sp>
        <p:nvSpPr>
          <p:cNvPr id="4" name="Round Diagonal Corner Rectangle 3"/>
          <p:cNvSpPr/>
          <p:nvPr/>
        </p:nvSpPr>
        <p:spPr>
          <a:xfrm>
            <a:off x="800100" y="1619250"/>
            <a:ext cx="1670685" cy="713105"/>
          </a:xfrm>
          <a:prstGeom prst="round2DiagRect">
            <a:avLst>
              <a:gd name="adj1" fmla="val 50000"/>
              <a:gd name="adj2" fmla="val 0"/>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a:solidFill>
                  <a:srgbClr val="002060"/>
                </a:solidFill>
                <a:effectLst>
                  <a:outerShdw blurRad="38100" dist="19050" dir="2700000" algn="tl" rotWithShape="0">
                    <a:schemeClr val="dk1">
                      <a:alpha val="40000"/>
                    </a:schemeClr>
                  </a:outerShdw>
                </a:effectLst>
                <a:latin typeface="Calibri" panose="020F0502020204030204" charset="0"/>
                <a:cs typeface="Calibri" panose="020F0502020204030204" charset="0"/>
              </a:rPr>
              <a:t>GỢI Ý</a:t>
            </a:r>
          </a:p>
        </p:txBody>
      </p:sp>
      <p:sp>
        <p:nvSpPr>
          <p:cNvPr id="2" name="Text Box 1"/>
          <p:cNvSpPr txBox="1"/>
          <p:nvPr/>
        </p:nvSpPr>
        <p:spPr>
          <a:xfrm>
            <a:off x="168275" y="2388870"/>
            <a:ext cx="6190961" cy="1370965"/>
          </a:xfrm>
          <a:prstGeom prst="rect">
            <a:avLst/>
          </a:prstGeom>
          <a:noFill/>
        </p:spPr>
        <p:txBody>
          <a:bodyPr wrap="square" rtlCol="0">
            <a:spAutoFit/>
          </a:bodyPr>
          <a:lstStyle/>
          <a:p>
            <a:pPr>
              <a:lnSpc>
                <a:spcPct val="130000"/>
              </a:lnSpc>
            </a:pPr>
            <a:r>
              <a:rPr lang="en-US" sz="3200" dirty="0">
                <a:latin typeface="Calibri" panose="020F0502020204030204" charset="0"/>
                <a:cs typeface="Calibri" panose="020F0502020204030204" charset="0"/>
              </a:rPr>
              <a:t>- </a:t>
            </a:r>
            <a:r>
              <a:rPr lang="en-US" sz="3200" dirty="0" err="1">
                <a:latin typeface="Calibri" panose="020F0502020204030204" charset="0"/>
                <a:cs typeface="Calibri" panose="020F0502020204030204" charset="0"/>
              </a:rPr>
              <a:t>Chuyện</a:t>
            </a:r>
            <a:r>
              <a:rPr lang="en-US" sz="3200" dirty="0">
                <a:latin typeface="Calibri" panose="020F0502020204030204" charset="0"/>
                <a:cs typeface="Calibri" panose="020F0502020204030204" charset="0"/>
              </a:rPr>
              <a:t> </a:t>
            </a:r>
            <a:r>
              <a:rPr lang="en-US" sz="3200" dirty="0" err="1">
                <a:latin typeface="Calibri" panose="020F0502020204030204" charset="0"/>
                <a:cs typeface="Calibri" panose="020F0502020204030204" charset="0"/>
              </a:rPr>
              <a:t>gì</a:t>
            </a:r>
            <a:r>
              <a:rPr lang="en-US" sz="3200" dirty="0">
                <a:latin typeface="Calibri" panose="020F0502020204030204" charset="0"/>
                <a:cs typeface="Calibri" panose="020F0502020204030204" charset="0"/>
              </a:rPr>
              <a:t> </a:t>
            </a:r>
            <a:r>
              <a:rPr lang="en-US" sz="3200" dirty="0" err="1">
                <a:latin typeface="Calibri" panose="020F0502020204030204" charset="0"/>
                <a:cs typeface="Calibri" panose="020F0502020204030204" charset="0"/>
              </a:rPr>
              <a:t>đã</a:t>
            </a:r>
            <a:r>
              <a:rPr lang="en-US" sz="3200" dirty="0">
                <a:latin typeface="Calibri" panose="020F0502020204030204" charset="0"/>
                <a:cs typeface="Calibri" panose="020F0502020204030204" charset="0"/>
              </a:rPr>
              <a:t> </a:t>
            </a:r>
            <a:r>
              <a:rPr lang="en-US" sz="3200" dirty="0" err="1">
                <a:latin typeface="Calibri" panose="020F0502020204030204" charset="0"/>
                <a:cs typeface="Calibri" panose="020F0502020204030204" charset="0"/>
              </a:rPr>
              <a:t>xảy</a:t>
            </a:r>
            <a:r>
              <a:rPr lang="en-US" sz="3200" dirty="0">
                <a:latin typeface="Calibri" panose="020F0502020204030204" charset="0"/>
                <a:cs typeface="Calibri" panose="020F0502020204030204" charset="0"/>
              </a:rPr>
              <a:t> </a:t>
            </a:r>
            <a:r>
              <a:rPr lang="en-US" sz="3200" dirty="0" err="1">
                <a:latin typeface="Calibri" panose="020F0502020204030204" charset="0"/>
                <a:cs typeface="Calibri" panose="020F0502020204030204" charset="0"/>
              </a:rPr>
              <a:t>ra.</a:t>
            </a:r>
            <a:endParaRPr lang="en-US" sz="3200" dirty="0">
              <a:latin typeface="Calibri" panose="020F0502020204030204" charset="0"/>
              <a:cs typeface="Calibri" panose="020F0502020204030204" charset="0"/>
            </a:endParaRPr>
          </a:p>
          <a:p>
            <a:pPr>
              <a:lnSpc>
                <a:spcPct val="130000"/>
              </a:lnSpc>
            </a:pPr>
            <a:r>
              <a:rPr lang="en-US" sz="3200" dirty="0">
                <a:latin typeface="Calibri" panose="020F0502020204030204" charset="0"/>
                <a:cs typeface="Calibri" panose="020F0502020204030204" charset="0"/>
              </a:rPr>
              <a:t>- </a:t>
            </a:r>
            <a:r>
              <a:rPr lang="en-US" sz="3200" dirty="0" err="1">
                <a:latin typeface="Calibri" panose="020F0502020204030204" charset="0"/>
                <a:cs typeface="Calibri" panose="020F0502020204030204" charset="0"/>
              </a:rPr>
              <a:t>Khi</a:t>
            </a:r>
            <a:r>
              <a:rPr lang="en-US" sz="3200" dirty="0">
                <a:latin typeface="Calibri" panose="020F0502020204030204" charset="0"/>
                <a:cs typeface="Calibri" panose="020F0502020204030204" charset="0"/>
              </a:rPr>
              <a:t> </a:t>
            </a:r>
            <a:r>
              <a:rPr lang="en-US" sz="3200" dirty="0" err="1">
                <a:latin typeface="Calibri" panose="020F0502020204030204" charset="0"/>
                <a:cs typeface="Calibri" panose="020F0502020204030204" charset="0"/>
              </a:rPr>
              <a:t>đó</a:t>
            </a:r>
            <a:r>
              <a:rPr lang="en-US" sz="3200" dirty="0">
                <a:latin typeface="Calibri" panose="020F0502020204030204" charset="0"/>
                <a:cs typeface="Calibri" panose="020F0502020204030204" charset="0"/>
              </a:rPr>
              <a:t>, </a:t>
            </a:r>
            <a:r>
              <a:rPr lang="en-US" sz="3200" dirty="0" err="1">
                <a:latin typeface="Calibri" panose="020F0502020204030204" charset="0"/>
                <a:cs typeface="Calibri" panose="020F0502020204030204" charset="0"/>
              </a:rPr>
              <a:t>em</a:t>
            </a:r>
            <a:r>
              <a:rPr lang="en-US" sz="3200" dirty="0">
                <a:latin typeface="Calibri" panose="020F0502020204030204" charset="0"/>
                <a:cs typeface="Calibri" panose="020F0502020204030204" charset="0"/>
              </a:rPr>
              <a:t> </a:t>
            </a:r>
            <a:r>
              <a:rPr lang="en-US" sz="3200" dirty="0" err="1">
                <a:latin typeface="Calibri" panose="020F0502020204030204" charset="0"/>
                <a:cs typeface="Calibri" panose="020F0502020204030204" charset="0"/>
              </a:rPr>
              <a:t>cảm</a:t>
            </a:r>
            <a:r>
              <a:rPr lang="en-US" sz="3200" dirty="0">
                <a:latin typeface="Calibri" panose="020F0502020204030204" charset="0"/>
                <a:cs typeface="Calibri" panose="020F0502020204030204" charset="0"/>
              </a:rPr>
              <a:t> </a:t>
            </a:r>
            <a:r>
              <a:rPr lang="en-US" sz="3200" dirty="0" err="1">
                <a:latin typeface="Calibri" panose="020F0502020204030204" charset="0"/>
                <a:cs typeface="Calibri" panose="020F0502020204030204" charset="0"/>
              </a:rPr>
              <a:t>thấy</a:t>
            </a:r>
            <a:r>
              <a:rPr lang="en-US" sz="3200" dirty="0">
                <a:latin typeface="Calibri" panose="020F0502020204030204" charset="0"/>
                <a:cs typeface="Calibri" panose="020F0502020204030204" charset="0"/>
              </a:rPr>
              <a:t> </a:t>
            </a:r>
            <a:r>
              <a:rPr lang="en-US" sz="3200" dirty="0" err="1">
                <a:latin typeface="Calibri" panose="020F0502020204030204" charset="0"/>
                <a:cs typeface="Calibri" panose="020F0502020204030204" charset="0"/>
              </a:rPr>
              <a:t>như</a:t>
            </a:r>
            <a:r>
              <a:rPr lang="en-US" sz="3200" dirty="0">
                <a:latin typeface="Calibri" panose="020F0502020204030204" charset="0"/>
                <a:cs typeface="Calibri" panose="020F0502020204030204" charset="0"/>
              </a:rPr>
              <a:t> </a:t>
            </a:r>
            <a:r>
              <a:rPr lang="en-US" sz="3200" dirty="0" err="1">
                <a:latin typeface="Calibri" panose="020F0502020204030204" charset="0"/>
                <a:cs typeface="Calibri" panose="020F0502020204030204" charset="0"/>
              </a:rPr>
              <a:t>thế</a:t>
            </a:r>
            <a:r>
              <a:rPr lang="en-US" sz="3200" dirty="0">
                <a:latin typeface="Calibri" panose="020F0502020204030204" charset="0"/>
                <a:cs typeface="Calibri" panose="020F0502020204030204" charset="0"/>
              </a:rPr>
              <a:t> </a:t>
            </a:r>
            <a:r>
              <a:rPr lang="en-US" sz="3200" dirty="0" err="1">
                <a:latin typeface="Calibri" panose="020F0502020204030204" charset="0"/>
                <a:cs typeface="Calibri" panose="020F0502020204030204" charset="0"/>
              </a:rPr>
              <a:t>nào</a:t>
            </a:r>
            <a:r>
              <a:rPr lang="en-US" sz="3200" dirty="0">
                <a:latin typeface="Calibri" panose="020F0502020204030204" charset="0"/>
                <a:cs typeface="Calibri" panose="020F0502020204030204" charset="0"/>
              </a:rPr>
              <a:t>?</a:t>
            </a:r>
            <a:endParaRPr lang="en-US" sz="3200" b="1" dirty="0">
              <a:latin typeface="Calibri" panose="020F0502020204030204" charset="0"/>
              <a:cs typeface="Calibri" panose="020F0502020204030204" charset="0"/>
            </a:endParaRPr>
          </a:p>
        </p:txBody>
      </p:sp>
      <p:pic>
        <p:nvPicPr>
          <p:cNvPr id="101" name="Picture 100"/>
          <p:cNvPicPr/>
          <p:nvPr/>
        </p:nvPicPr>
        <p:blipFill>
          <a:blip r:embed="rId4">
            <a:clrChange>
              <a:clrFrom>
                <a:srgbClr val="FFFFFF">
                  <a:alpha val="100000"/>
                </a:srgbClr>
              </a:clrFrom>
              <a:clrTo>
                <a:srgbClr val="FFFFFF">
                  <a:alpha val="100000"/>
                  <a:alpha val="0"/>
                </a:srgbClr>
              </a:clrTo>
            </a:clrChange>
          </a:blip>
          <a:srcRect l="20723" t="17171" r="22155" b="15594"/>
          <a:stretch>
            <a:fillRect/>
          </a:stretch>
        </p:blipFill>
        <p:spPr>
          <a:xfrm>
            <a:off x="6214110" y="1699260"/>
            <a:ext cx="2691130" cy="3259455"/>
          </a:xfrm>
          <a:prstGeom prst="rect">
            <a:avLst/>
          </a:prstGeom>
          <a:noFill/>
          <a:ln w="9525">
            <a:noFill/>
          </a:ln>
        </p:spPr>
      </p:pic>
      <p:sp>
        <p:nvSpPr>
          <p:cNvPr id="3" name="Text Box 2"/>
          <p:cNvSpPr txBox="1"/>
          <p:nvPr/>
        </p:nvSpPr>
        <p:spPr>
          <a:xfrm>
            <a:off x="154940" y="3628389"/>
            <a:ext cx="6059170" cy="730885"/>
          </a:xfrm>
          <a:prstGeom prst="rect">
            <a:avLst/>
          </a:prstGeom>
          <a:noFill/>
        </p:spPr>
        <p:txBody>
          <a:bodyPr wrap="none" rtlCol="0" anchor="t">
            <a:spAutoFit/>
          </a:bodyPr>
          <a:lstStyle/>
          <a:p>
            <a:pPr>
              <a:lnSpc>
                <a:spcPct val="130000"/>
              </a:lnSpc>
            </a:pPr>
            <a:r>
              <a:rPr lang="en-US" sz="3200" dirty="0">
                <a:latin typeface="Calibri" panose="020F0502020204030204" charset="0"/>
                <a:cs typeface="Calibri" panose="020F0502020204030204" charset="0"/>
                <a:sym typeface="+mn-ea"/>
              </a:rPr>
              <a:t>- </a:t>
            </a:r>
            <a:r>
              <a:rPr lang="en-US" sz="3200" b="1" dirty="0" err="1">
                <a:latin typeface="Calibri" panose="020F0502020204030204" charset="0"/>
                <a:cs typeface="Calibri" panose="020F0502020204030204" charset="0"/>
                <a:sym typeface="+mn-ea"/>
              </a:rPr>
              <a:t>Em</a:t>
            </a:r>
            <a:r>
              <a:rPr lang="en-US" sz="3200" b="1" dirty="0">
                <a:latin typeface="Calibri" panose="020F0502020204030204" charset="0"/>
                <a:cs typeface="Calibri" panose="020F0502020204030204" charset="0"/>
                <a:sym typeface="+mn-ea"/>
              </a:rPr>
              <a:t> </a:t>
            </a:r>
            <a:r>
              <a:rPr lang="en-US" sz="3200" b="1" dirty="0" err="1">
                <a:latin typeface="Calibri" panose="020F0502020204030204" charset="0"/>
                <a:cs typeface="Calibri" panose="020F0502020204030204" charset="0"/>
                <a:sym typeface="+mn-ea"/>
              </a:rPr>
              <a:t>đã</a:t>
            </a:r>
            <a:r>
              <a:rPr lang="en-US" sz="3200" b="1" dirty="0">
                <a:latin typeface="Calibri" panose="020F0502020204030204" charset="0"/>
                <a:cs typeface="Calibri" panose="020F0502020204030204" charset="0"/>
                <a:sym typeface="+mn-ea"/>
              </a:rPr>
              <a:t> </a:t>
            </a:r>
            <a:r>
              <a:rPr lang="en-US" sz="3200" b="1" dirty="0" err="1">
                <a:latin typeface="Calibri" panose="020F0502020204030204" charset="0"/>
                <a:cs typeface="Calibri" panose="020F0502020204030204" charset="0"/>
                <a:sym typeface="+mn-ea"/>
              </a:rPr>
              <a:t>làm</a:t>
            </a:r>
            <a:r>
              <a:rPr lang="en-US" sz="3200" b="1" dirty="0">
                <a:latin typeface="Calibri" panose="020F0502020204030204" charset="0"/>
                <a:cs typeface="Calibri" panose="020F0502020204030204" charset="0"/>
                <a:sym typeface="+mn-ea"/>
              </a:rPr>
              <a:t> </a:t>
            </a:r>
            <a:r>
              <a:rPr lang="en-US" sz="3200" b="1" dirty="0" err="1">
                <a:latin typeface="Calibri" panose="020F0502020204030204" charset="0"/>
                <a:cs typeface="Calibri" panose="020F0502020204030204" charset="0"/>
                <a:sym typeface="+mn-ea"/>
              </a:rPr>
              <a:t>gì</a:t>
            </a:r>
            <a:r>
              <a:rPr lang="en-US" sz="3200" b="1" dirty="0">
                <a:latin typeface="Calibri" panose="020F0502020204030204" charset="0"/>
                <a:cs typeface="Calibri" panose="020F0502020204030204" charset="0"/>
                <a:sym typeface="+mn-ea"/>
              </a:rPr>
              <a:t> </a:t>
            </a:r>
            <a:r>
              <a:rPr lang="en-US" sz="3200" b="1" dirty="0" err="1">
                <a:latin typeface="Calibri" panose="020F0502020204030204" charset="0"/>
                <a:cs typeface="Calibri" panose="020F0502020204030204" charset="0"/>
                <a:sym typeface="+mn-ea"/>
              </a:rPr>
              <a:t>để</a:t>
            </a:r>
            <a:r>
              <a:rPr lang="en-US" sz="3200" b="1" dirty="0">
                <a:latin typeface="Calibri" panose="020F0502020204030204" charset="0"/>
                <a:cs typeface="Calibri" panose="020F0502020204030204" charset="0"/>
                <a:sym typeface="+mn-ea"/>
              </a:rPr>
              <a:t> </a:t>
            </a:r>
            <a:r>
              <a:rPr lang="en-US" sz="3200" b="1" dirty="0" err="1">
                <a:latin typeface="Calibri" panose="020F0502020204030204" charset="0"/>
                <a:cs typeface="Calibri" panose="020F0502020204030204" charset="0"/>
                <a:sym typeface="+mn-ea"/>
              </a:rPr>
              <a:t>hòa</a:t>
            </a:r>
            <a:r>
              <a:rPr lang="en-US" sz="3200" b="1" dirty="0">
                <a:latin typeface="Calibri" panose="020F0502020204030204" charset="0"/>
                <a:cs typeface="Calibri" panose="020F0502020204030204" charset="0"/>
                <a:sym typeface="+mn-ea"/>
              </a:rPr>
              <a:t> </a:t>
            </a:r>
            <a:r>
              <a:rPr lang="en-US" sz="3200" b="1" dirty="0" err="1">
                <a:latin typeface="Calibri" panose="020F0502020204030204" charset="0"/>
                <a:cs typeface="Calibri" panose="020F0502020204030204" charset="0"/>
                <a:sym typeface="+mn-ea"/>
              </a:rPr>
              <a:t>giải</a:t>
            </a:r>
            <a:r>
              <a:rPr lang="en-US" sz="3200" b="1" dirty="0">
                <a:latin typeface="Calibri" panose="020F0502020204030204" charset="0"/>
                <a:cs typeface="Calibri" panose="020F0502020204030204" charset="0"/>
                <a:sym typeface="+mn-ea"/>
              </a:rPr>
              <a:t> </a:t>
            </a:r>
            <a:r>
              <a:rPr lang="en-US" sz="3200" b="1" dirty="0" err="1">
                <a:latin typeface="Calibri" panose="020F0502020204030204" charset="0"/>
                <a:cs typeface="Calibri" panose="020F0502020204030204" charset="0"/>
                <a:sym typeface="+mn-ea"/>
              </a:rPr>
              <a:t>với</a:t>
            </a:r>
            <a:r>
              <a:rPr lang="en-US" sz="3200" b="1" dirty="0">
                <a:latin typeface="Calibri" panose="020F0502020204030204" charset="0"/>
                <a:cs typeface="Calibri" panose="020F0502020204030204" charset="0"/>
                <a:sym typeface="+mn-ea"/>
              </a:rPr>
              <a:t> </a:t>
            </a:r>
            <a:r>
              <a:rPr lang="en-US" sz="3200" b="1" dirty="0" err="1">
                <a:latin typeface="Calibri" panose="020F0502020204030204" charset="0"/>
                <a:cs typeface="Calibri" panose="020F0502020204030204" charset="0"/>
                <a:sym typeface="+mn-ea"/>
              </a:rPr>
              <a:t>bạn</a:t>
            </a:r>
            <a:r>
              <a:rPr lang="en-US" sz="3200" b="1" dirty="0">
                <a:latin typeface="Calibri" panose="020F0502020204030204" charset="0"/>
                <a:cs typeface="Calibri" panose="020F0502020204030204" charset="0"/>
                <a:sym typeface="+mn-ea"/>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par>
                          <p:cTn id="8" fill="hold">
                            <p:stCondLst>
                              <p:cond delay="2000"/>
                            </p:stCondLst>
                            <p:childTnLst>
                              <p:par>
                                <p:cTn id="9" presetID="31" presetClass="entr" presetSubtype="0"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 calcmode="lin" valueType="num">
                                      <p:cBhvr>
                                        <p:cTn id="11" dur="1000" fill="hold"/>
                                        <p:tgtEl>
                                          <p:spTgt spid="101"/>
                                        </p:tgtEl>
                                        <p:attrNameLst>
                                          <p:attrName>ppt_w</p:attrName>
                                        </p:attrNameLst>
                                      </p:cBhvr>
                                      <p:tavLst>
                                        <p:tav tm="0">
                                          <p:val>
                                            <p:fltVal val="0"/>
                                          </p:val>
                                        </p:tav>
                                        <p:tav tm="100000">
                                          <p:val>
                                            <p:strVal val="#ppt_w"/>
                                          </p:val>
                                        </p:tav>
                                      </p:tavLst>
                                    </p:anim>
                                    <p:anim calcmode="lin" valueType="num">
                                      <p:cBhvr>
                                        <p:cTn id="12" dur="1000" fill="hold"/>
                                        <p:tgtEl>
                                          <p:spTgt spid="101"/>
                                        </p:tgtEl>
                                        <p:attrNameLst>
                                          <p:attrName>ppt_h</p:attrName>
                                        </p:attrNameLst>
                                      </p:cBhvr>
                                      <p:tavLst>
                                        <p:tav tm="0">
                                          <p:val>
                                            <p:fltVal val="0"/>
                                          </p:val>
                                        </p:tav>
                                        <p:tav tm="100000">
                                          <p:val>
                                            <p:strVal val="#ppt_h"/>
                                          </p:val>
                                        </p:tav>
                                      </p:tavLst>
                                    </p:anim>
                                    <p:anim calcmode="lin" valueType="num">
                                      <p:cBhvr>
                                        <p:cTn id="13" dur="1000" fill="hold"/>
                                        <p:tgtEl>
                                          <p:spTgt spid="101"/>
                                        </p:tgtEl>
                                        <p:attrNameLst>
                                          <p:attrName>style.rotation</p:attrName>
                                        </p:attrNameLst>
                                      </p:cBhvr>
                                      <p:tavLst>
                                        <p:tav tm="0">
                                          <p:val>
                                            <p:fltVal val="90"/>
                                          </p:val>
                                        </p:tav>
                                        <p:tav tm="100000">
                                          <p:val>
                                            <p:fltVal val="0"/>
                                          </p:val>
                                        </p:tav>
                                      </p:tavLst>
                                    </p:anim>
                                    <p:animEffect transition="in" filter="fade">
                                      <p:cBhvr>
                                        <p:cTn id="14" dur="1000"/>
                                        <p:tgtEl>
                                          <p:spTgt spid="101"/>
                                        </p:tgtEl>
                                      </p:cBhvr>
                                    </p:animEffect>
                                  </p:childTnLst>
                                </p:cTn>
                              </p:par>
                              <p:par>
                                <p:cTn id="15" presetID="2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grpSp>
        <p:nvGrpSpPr>
          <p:cNvPr id="6" name="Group 5"/>
          <p:cNvGrpSpPr/>
          <p:nvPr/>
        </p:nvGrpSpPr>
        <p:grpSpPr>
          <a:xfrm>
            <a:off x="410845" y="1688465"/>
            <a:ext cx="2293620" cy="2514600"/>
            <a:chOff x="647" y="2659"/>
            <a:chExt cx="3612" cy="3960"/>
          </a:xfrm>
        </p:grpSpPr>
        <p:pic>
          <p:nvPicPr>
            <p:cNvPr id="4" name="Picture 3"/>
            <p:cNvPicPr>
              <a:picLocks noChangeAspect="1"/>
            </p:cNvPicPr>
            <p:nvPr/>
          </p:nvPicPr>
          <p:blipFill>
            <a:blip r:embed="rId3"/>
            <a:srcRect l="6248" t="23329" r="2963" b="30706"/>
            <a:stretch>
              <a:fillRect/>
            </a:stretch>
          </p:blipFill>
          <p:spPr>
            <a:xfrm>
              <a:off x="647" y="2659"/>
              <a:ext cx="3612" cy="3961"/>
            </a:xfrm>
            <a:prstGeom prst="roundRect">
              <a:avLst>
                <a:gd name="adj" fmla="val 4118"/>
              </a:avLst>
            </a:prstGeom>
          </p:spPr>
        </p:pic>
        <p:sp>
          <p:nvSpPr>
            <p:cNvPr id="11" name="Oval 10"/>
            <p:cNvSpPr/>
            <p:nvPr/>
          </p:nvSpPr>
          <p:spPr>
            <a:xfrm>
              <a:off x="3647" y="2813"/>
              <a:ext cx="612" cy="59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1"/>
                  </a:solidFill>
                  <a:latin typeface="VNI-Avo" charset="0"/>
                  <a:cs typeface="VNI-Avo" charset="0"/>
                </a:rPr>
                <a:t>1</a:t>
              </a:r>
            </a:p>
          </p:txBody>
        </p:sp>
      </p:grpSp>
      <p:grpSp>
        <p:nvGrpSpPr>
          <p:cNvPr id="7" name="Group 6"/>
          <p:cNvGrpSpPr/>
          <p:nvPr/>
        </p:nvGrpSpPr>
        <p:grpSpPr>
          <a:xfrm>
            <a:off x="2916555" y="1688465"/>
            <a:ext cx="2487930" cy="2514600"/>
            <a:chOff x="4593" y="2659"/>
            <a:chExt cx="3918" cy="3960"/>
          </a:xfrm>
        </p:grpSpPr>
        <p:pic>
          <p:nvPicPr>
            <p:cNvPr id="2" name="Picture 1"/>
            <p:cNvPicPr>
              <a:picLocks noChangeAspect="1"/>
            </p:cNvPicPr>
            <p:nvPr/>
          </p:nvPicPr>
          <p:blipFill>
            <a:blip r:embed="rId4"/>
            <a:srcRect l="2923" t="26121" r="4195" b="30537"/>
            <a:stretch>
              <a:fillRect/>
            </a:stretch>
          </p:blipFill>
          <p:spPr>
            <a:xfrm>
              <a:off x="4593" y="2659"/>
              <a:ext cx="3918" cy="3961"/>
            </a:xfrm>
            <a:prstGeom prst="roundRect">
              <a:avLst>
                <a:gd name="adj" fmla="val 4471"/>
              </a:avLst>
            </a:prstGeom>
          </p:spPr>
        </p:pic>
        <p:sp>
          <p:nvSpPr>
            <p:cNvPr id="12" name="Oval 0"/>
            <p:cNvSpPr/>
            <p:nvPr/>
          </p:nvSpPr>
          <p:spPr>
            <a:xfrm>
              <a:off x="7813" y="2813"/>
              <a:ext cx="612" cy="59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1"/>
                  </a:solidFill>
                  <a:latin typeface="VNI-Avo" charset="0"/>
                  <a:cs typeface="VNI-Avo" charset="0"/>
                </a:rPr>
                <a:t>2</a:t>
              </a:r>
            </a:p>
          </p:txBody>
        </p:sp>
      </p:grpSp>
      <p:grpSp>
        <p:nvGrpSpPr>
          <p:cNvPr id="8" name="Group 7"/>
          <p:cNvGrpSpPr/>
          <p:nvPr/>
        </p:nvGrpSpPr>
        <p:grpSpPr>
          <a:xfrm>
            <a:off x="5538470" y="1699260"/>
            <a:ext cx="3298190" cy="2490470"/>
            <a:chOff x="8722" y="2676"/>
            <a:chExt cx="5194" cy="3922"/>
          </a:xfrm>
        </p:grpSpPr>
        <p:pic>
          <p:nvPicPr>
            <p:cNvPr id="3" name="Picture 2"/>
            <p:cNvPicPr>
              <a:picLocks noChangeAspect="1"/>
            </p:cNvPicPr>
            <p:nvPr/>
          </p:nvPicPr>
          <p:blipFill>
            <a:blip r:embed="rId5"/>
            <a:srcRect l="2083" t="40057" r="2231" b="26580"/>
            <a:stretch>
              <a:fillRect/>
            </a:stretch>
          </p:blipFill>
          <p:spPr>
            <a:xfrm>
              <a:off x="8722" y="2676"/>
              <a:ext cx="5195" cy="3923"/>
            </a:xfrm>
            <a:prstGeom prst="roundRect">
              <a:avLst>
                <a:gd name="adj" fmla="val 2867"/>
              </a:avLst>
            </a:prstGeom>
          </p:spPr>
        </p:pic>
        <p:sp>
          <p:nvSpPr>
            <p:cNvPr id="5" name="Oval 4"/>
            <p:cNvSpPr/>
            <p:nvPr/>
          </p:nvSpPr>
          <p:spPr>
            <a:xfrm>
              <a:off x="13189" y="2813"/>
              <a:ext cx="612" cy="59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1"/>
                  </a:solidFill>
                  <a:latin typeface="VNI-Avo" charset="0"/>
                  <a:cs typeface="VNI-Avo" charset="0"/>
                </a:rPr>
                <a:t>3</a:t>
              </a:r>
            </a:p>
          </p:txBody>
        </p:sp>
      </p:grpSp>
      <p:sp>
        <p:nvSpPr>
          <p:cNvPr id="9" name="Rounded Rectangle 8"/>
          <p:cNvSpPr/>
          <p:nvPr/>
        </p:nvSpPr>
        <p:spPr>
          <a:xfrm>
            <a:off x="290195" y="335915"/>
            <a:ext cx="8563610" cy="1194435"/>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3200" b="1" dirty="0">
                <a:solidFill>
                  <a:schemeClr val="tx1"/>
                </a:solidFill>
                <a:latin typeface="Calibri" panose="020F0502020204030204" charset="0"/>
                <a:cs typeface="Calibri" panose="020F0502020204030204" charset="0"/>
              </a:rPr>
              <a:t>2. </a:t>
            </a:r>
            <a:r>
              <a:rPr lang="en-US" sz="3200" b="1" dirty="0" err="1">
                <a:solidFill>
                  <a:srgbClr val="FF0000"/>
                </a:solidFill>
                <a:latin typeface="Calibri" panose="020F0502020204030204" charset="0"/>
                <a:cs typeface="Calibri" panose="020F0502020204030204" charset="0"/>
              </a:rPr>
              <a:t>Quan</a:t>
            </a:r>
            <a:r>
              <a:rPr lang="en-US" sz="3200" b="1" dirty="0">
                <a:solidFill>
                  <a:srgbClr val="FF0000"/>
                </a:solidFill>
                <a:latin typeface="Calibri" panose="020F0502020204030204" charset="0"/>
                <a:cs typeface="Calibri" panose="020F0502020204030204" charset="0"/>
              </a:rPr>
              <a:t> </a:t>
            </a:r>
            <a:r>
              <a:rPr lang="en-US" sz="3200" b="1" dirty="0" err="1">
                <a:solidFill>
                  <a:srgbClr val="FF0000"/>
                </a:solidFill>
                <a:latin typeface="Calibri" panose="020F0502020204030204" charset="0"/>
                <a:cs typeface="Calibri" panose="020F0502020204030204" charset="0"/>
              </a:rPr>
              <a:t>sát</a:t>
            </a:r>
            <a:r>
              <a:rPr lang="en-US" sz="3200" b="1" dirty="0">
                <a:solidFill>
                  <a:schemeClr val="tx1"/>
                </a:solidFill>
                <a:latin typeface="Calibri" panose="020F0502020204030204" charset="0"/>
                <a:cs typeface="Calibri" panose="020F0502020204030204" charset="0"/>
              </a:rPr>
              <a:t> </a:t>
            </a:r>
            <a:r>
              <a:rPr lang="en-US" sz="3200" b="1" dirty="0" err="1">
                <a:solidFill>
                  <a:schemeClr val="tx1"/>
                </a:solidFill>
                <a:latin typeface="Calibri" panose="020F0502020204030204" charset="0"/>
                <a:cs typeface="Calibri" panose="020F0502020204030204" charset="0"/>
              </a:rPr>
              <a:t>tranh</a:t>
            </a:r>
            <a:r>
              <a:rPr lang="en-US" sz="3200" b="1" dirty="0">
                <a:solidFill>
                  <a:schemeClr val="tx1"/>
                </a:solidFill>
                <a:latin typeface="Calibri" panose="020F0502020204030204" charset="0"/>
                <a:cs typeface="Calibri" panose="020F0502020204030204" charset="0"/>
              </a:rPr>
              <a:t> </a:t>
            </a:r>
            <a:r>
              <a:rPr lang="en-US" sz="3200" b="1" dirty="0" err="1">
                <a:solidFill>
                  <a:schemeClr val="tx1"/>
                </a:solidFill>
                <a:latin typeface="Calibri" panose="020F0502020204030204" charset="0"/>
                <a:cs typeface="Calibri" panose="020F0502020204030204" charset="0"/>
              </a:rPr>
              <a:t>và</a:t>
            </a:r>
            <a:r>
              <a:rPr lang="en-US" sz="3200" b="1" dirty="0">
                <a:solidFill>
                  <a:schemeClr val="tx1"/>
                </a:solidFill>
                <a:latin typeface="Calibri" panose="020F0502020204030204" charset="0"/>
                <a:cs typeface="Calibri" panose="020F0502020204030204" charset="0"/>
              </a:rPr>
              <a:t> </a:t>
            </a:r>
            <a:r>
              <a:rPr lang="en-US" sz="3200" b="1" dirty="0" err="1">
                <a:solidFill>
                  <a:srgbClr val="FFFF00"/>
                </a:solidFill>
                <a:latin typeface="Calibri" panose="020F0502020204030204" charset="0"/>
                <a:cs typeface="Calibri" panose="020F0502020204030204" charset="0"/>
              </a:rPr>
              <a:t>xác</a:t>
            </a:r>
            <a:r>
              <a:rPr lang="en-US" sz="3200" b="1" dirty="0">
                <a:solidFill>
                  <a:srgbClr val="FFFF00"/>
                </a:solidFill>
                <a:latin typeface="Calibri" panose="020F0502020204030204" charset="0"/>
                <a:cs typeface="Calibri" panose="020F0502020204030204" charset="0"/>
              </a:rPr>
              <a:t> </a:t>
            </a:r>
            <a:r>
              <a:rPr lang="en-US" sz="3200" b="1" dirty="0" err="1">
                <a:solidFill>
                  <a:srgbClr val="FFFF00"/>
                </a:solidFill>
                <a:latin typeface="Calibri" panose="020F0502020204030204" charset="0"/>
                <a:cs typeface="Calibri" panose="020F0502020204030204" charset="0"/>
              </a:rPr>
              <a:t>định</a:t>
            </a:r>
            <a:r>
              <a:rPr lang="en-US" sz="3200" b="1" dirty="0">
                <a:solidFill>
                  <a:srgbClr val="FFFF00"/>
                </a:solidFill>
                <a:latin typeface="Calibri" panose="020F0502020204030204" charset="0"/>
                <a:cs typeface="Calibri" panose="020F0502020204030204" charset="0"/>
              </a:rPr>
              <a:t> </a:t>
            </a:r>
            <a:r>
              <a:rPr lang="en-US" sz="3200" b="1" dirty="0" err="1">
                <a:solidFill>
                  <a:schemeClr val="tx1"/>
                </a:solidFill>
                <a:latin typeface="Calibri" panose="020F0502020204030204" charset="0"/>
                <a:cs typeface="Calibri" panose="020F0502020204030204" charset="0"/>
              </a:rPr>
              <a:t>những</a:t>
            </a:r>
            <a:r>
              <a:rPr lang="en-US" sz="3200" b="1" dirty="0">
                <a:solidFill>
                  <a:schemeClr val="tx1"/>
                </a:solidFill>
                <a:latin typeface="Calibri" panose="020F0502020204030204" charset="0"/>
                <a:cs typeface="Calibri" panose="020F0502020204030204" charset="0"/>
              </a:rPr>
              <a:t> </a:t>
            </a:r>
            <a:r>
              <a:rPr lang="en-US" sz="3200" b="1" dirty="0" err="1">
                <a:solidFill>
                  <a:schemeClr val="tx1"/>
                </a:solidFill>
                <a:latin typeface="Calibri" panose="020F0502020204030204" charset="0"/>
                <a:cs typeface="Calibri" panose="020F0502020204030204" charset="0"/>
              </a:rPr>
              <a:t>cách</a:t>
            </a:r>
            <a:r>
              <a:rPr lang="en-US" sz="3200" b="1" dirty="0">
                <a:solidFill>
                  <a:schemeClr val="tx1"/>
                </a:solidFill>
                <a:latin typeface="Calibri" panose="020F0502020204030204" charset="0"/>
                <a:cs typeface="Calibri" panose="020F0502020204030204" charset="0"/>
              </a:rPr>
              <a:t> </a:t>
            </a:r>
            <a:r>
              <a:rPr lang="en-US" sz="3200" b="1" dirty="0" err="1">
                <a:solidFill>
                  <a:schemeClr val="tx1"/>
                </a:solidFill>
                <a:latin typeface="Calibri" panose="020F0502020204030204" charset="0"/>
                <a:cs typeface="Calibri" panose="020F0502020204030204" charset="0"/>
              </a:rPr>
              <a:t>hòa</a:t>
            </a:r>
            <a:r>
              <a:rPr lang="en-US" sz="3200" b="1" dirty="0">
                <a:solidFill>
                  <a:schemeClr val="tx1"/>
                </a:solidFill>
                <a:latin typeface="Calibri" panose="020F0502020204030204" charset="0"/>
                <a:cs typeface="Calibri" panose="020F0502020204030204" charset="0"/>
              </a:rPr>
              <a:t> </a:t>
            </a:r>
            <a:r>
              <a:rPr lang="en-US" sz="3200" b="1" dirty="0" err="1">
                <a:solidFill>
                  <a:schemeClr val="tx1"/>
                </a:solidFill>
                <a:latin typeface="Calibri" panose="020F0502020204030204" charset="0"/>
                <a:cs typeface="Calibri" panose="020F0502020204030204" charset="0"/>
              </a:rPr>
              <a:t>giải</a:t>
            </a:r>
            <a:r>
              <a:rPr lang="en-US" sz="3200" b="1" dirty="0">
                <a:solidFill>
                  <a:schemeClr val="tx1"/>
                </a:solidFill>
                <a:latin typeface="Calibri" panose="020F0502020204030204" charset="0"/>
                <a:cs typeface="Calibri" panose="020F0502020204030204" charset="0"/>
              </a:rPr>
              <a:t> </a:t>
            </a:r>
            <a:r>
              <a:rPr lang="en-US" sz="3200" b="1" dirty="0" err="1">
                <a:solidFill>
                  <a:schemeClr val="tx1"/>
                </a:solidFill>
                <a:latin typeface="Calibri" panose="020F0502020204030204" charset="0"/>
                <a:cs typeface="Calibri" panose="020F0502020204030204" charset="0"/>
              </a:rPr>
              <a:t>với</a:t>
            </a:r>
            <a:r>
              <a:rPr lang="en-US" sz="3200" b="1" dirty="0">
                <a:solidFill>
                  <a:schemeClr val="tx1"/>
                </a:solidFill>
                <a:latin typeface="Calibri" panose="020F0502020204030204" charset="0"/>
                <a:cs typeface="Calibri" panose="020F0502020204030204" charset="0"/>
              </a:rPr>
              <a:t> </a:t>
            </a:r>
            <a:r>
              <a:rPr lang="en-US" sz="3200" b="1" dirty="0" err="1">
                <a:solidFill>
                  <a:schemeClr val="tx1"/>
                </a:solidFill>
                <a:latin typeface="Calibri" panose="020F0502020204030204" charset="0"/>
                <a:cs typeface="Calibri" panose="020F0502020204030204" charset="0"/>
              </a:rPr>
              <a:t>bạn</a:t>
            </a:r>
            <a:r>
              <a:rPr lang="en-US" sz="3200" b="1" dirty="0">
                <a:solidFill>
                  <a:schemeClr val="tx1"/>
                </a:solidFill>
                <a:latin typeface="Calibri" panose="020F0502020204030204" charset="0"/>
                <a:cs typeface="Calibri" panose="020F0502020204030204" charset="0"/>
              </a:rPr>
              <a:t> </a:t>
            </a:r>
            <a:r>
              <a:rPr lang="en-US" sz="3200" b="1" dirty="0" err="1">
                <a:solidFill>
                  <a:schemeClr val="tx1"/>
                </a:solidFill>
                <a:latin typeface="Calibri" panose="020F0502020204030204" charset="0"/>
                <a:cs typeface="Calibri" panose="020F0502020204030204" charset="0"/>
              </a:rPr>
              <a:t>khi</a:t>
            </a:r>
            <a:r>
              <a:rPr lang="en-US" sz="3200" b="1" dirty="0">
                <a:solidFill>
                  <a:schemeClr val="tx1"/>
                </a:solidFill>
                <a:latin typeface="Calibri" panose="020F0502020204030204" charset="0"/>
                <a:cs typeface="Calibri" panose="020F0502020204030204" charset="0"/>
              </a:rPr>
              <a:t> </a:t>
            </a:r>
            <a:r>
              <a:rPr lang="en-US" sz="3200" b="1" dirty="0" err="1">
                <a:solidFill>
                  <a:schemeClr val="tx1"/>
                </a:solidFill>
                <a:latin typeface="Calibri" panose="020F0502020204030204" charset="0"/>
                <a:cs typeface="Calibri" panose="020F0502020204030204" charset="0"/>
              </a:rPr>
              <a:t>có</a:t>
            </a:r>
            <a:r>
              <a:rPr lang="en-US" sz="3200" b="1" dirty="0">
                <a:solidFill>
                  <a:schemeClr val="tx1"/>
                </a:solidFill>
                <a:latin typeface="Calibri" panose="020F0502020204030204" charset="0"/>
                <a:cs typeface="Calibri" panose="020F0502020204030204" charset="0"/>
              </a:rPr>
              <a:t> </a:t>
            </a:r>
            <a:r>
              <a:rPr lang="en-US" sz="3200" b="1" dirty="0" err="1">
                <a:solidFill>
                  <a:schemeClr val="tx1"/>
                </a:solidFill>
                <a:latin typeface="Calibri" panose="020F0502020204030204" charset="0"/>
                <a:cs typeface="Calibri" panose="020F0502020204030204" charset="0"/>
              </a:rPr>
              <a:t>mâu</a:t>
            </a:r>
            <a:r>
              <a:rPr lang="en-US" sz="3200" b="1" dirty="0">
                <a:solidFill>
                  <a:schemeClr val="tx1"/>
                </a:solidFill>
                <a:latin typeface="Calibri" panose="020F0502020204030204" charset="0"/>
                <a:cs typeface="Calibri" panose="020F0502020204030204" charset="0"/>
              </a:rPr>
              <a:t> </a:t>
            </a:r>
            <a:r>
              <a:rPr lang="en-US" sz="3200" b="1" dirty="0" err="1">
                <a:solidFill>
                  <a:schemeClr val="tx1"/>
                </a:solidFill>
                <a:latin typeface="Calibri" panose="020F0502020204030204" charset="0"/>
                <a:cs typeface="Calibri" panose="020F0502020204030204" charset="0"/>
              </a:rPr>
              <a:t>thuẫn</a:t>
            </a:r>
            <a:r>
              <a:rPr lang="en-US" sz="3200" b="1" dirty="0">
                <a:solidFill>
                  <a:schemeClr val="tx1"/>
                </a:solidFill>
                <a:latin typeface="Calibri" panose="020F0502020204030204" charset="0"/>
                <a:cs typeface="Calibri" panose="020F0502020204030204" charset="0"/>
              </a:rPr>
              <a:t>.</a:t>
            </a:r>
          </a:p>
        </p:txBody>
      </p:sp>
      <p:sp>
        <p:nvSpPr>
          <p:cNvPr id="10" name="Rectangles 9"/>
          <p:cNvSpPr/>
          <p:nvPr/>
        </p:nvSpPr>
        <p:spPr>
          <a:xfrm>
            <a:off x="0" y="4361815"/>
            <a:ext cx="9144000" cy="78168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6" name="Rounded Rectangle 35"/>
          <p:cNvSpPr/>
          <p:nvPr/>
        </p:nvSpPr>
        <p:spPr>
          <a:xfrm>
            <a:off x="5736590" y="4359275"/>
            <a:ext cx="3027045" cy="571500"/>
          </a:xfrm>
          <a:prstGeom prst="roundRect">
            <a:avLst/>
          </a:prstGeom>
          <a:solidFill>
            <a:schemeClr val="tx2">
              <a:lumMod val="40000"/>
              <a:lumOff val="60000"/>
            </a:schemeClr>
          </a:solidFill>
          <a:ln w="28575">
            <a:solidFill>
              <a:schemeClr val="tx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smtClean="0">
                <a:solidFill>
                  <a:srgbClr val="00B050"/>
                </a:solidFill>
                <a:latin typeface="Calibri" panose="020F0502020204030204" charset="0"/>
                <a:cs typeface="Calibri" panose="020F0502020204030204" charset="0"/>
              </a:rPr>
              <a:t>Hoạt</a:t>
            </a:r>
            <a:r>
              <a:rPr lang="en-US" sz="2800" b="1" dirty="0" smtClean="0">
                <a:solidFill>
                  <a:srgbClr val="00B050"/>
                </a:solidFill>
                <a:latin typeface="Calibri" panose="020F0502020204030204" charset="0"/>
                <a:cs typeface="Calibri" panose="020F0502020204030204" charset="0"/>
              </a:rPr>
              <a:t> </a:t>
            </a:r>
            <a:r>
              <a:rPr lang="en-US" sz="2800" b="1" dirty="0" err="1" smtClean="0">
                <a:solidFill>
                  <a:srgbClr val="00B050"/>
                </a:solidFill>
                <a:latin typeface="Calibri" panose="020F0502020204030204" charset="0"/>
                <a:cs typeface="Calibri" panose="020F0502020204030204" charset="0"/>
              </a:rPr>
              <a:t>động</a:t>
            </a:r>
            <a:r>
              <a:rPr lang="en-US" sz="2800" b="1" dirty="0" smtClean="0">
                <a:solidFill>
                  <a:srgbClr val="00B050"/>
                </a:solidFill>
                <a:latin typeface="Calibri" panose="020F0502020204030204" charset="0"/>
                <a:cs typeface="Calibri" panose="020F0502020204030204" charset="0"/>
              </a:rPr>
              <a:t> </a:t>
            </a:r>
            <a:r>
              <a:rPr lang="en-US" sz="2800" b="1" dirty="0" err="1" smtClean="0">
                <a:solidFill>
                  <a:srgbClr val="00B050"/>
                </a:solidFill>
                <a:latin typeface="Calibri" panose="020F0502020204030204" charset="0"/>
                <a:cs typeface="Calibri" panose="020F0502020204030204" charset="0"/>
              </a:rPr>
              <a:t>nhóm</a:t>
            </a:r>
            <a:r>
              <a:rPr lang="en-US" sz="2800" b="1" dirty="0" smtClean="0">
                <a:solidFill>
                  <a:srgbClr val="00B050"/>
                </a:solidFill>
                <a:latin typeface="Calibri" panose="020F0502020204030204" charset="0"/>
                <a:cs typeface="Calibri" panose="020F0502020204030204" charset="0"/>
              </a:rPr>
              <a:t> 4</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7"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1000"/>
                                        <p:tgtEl>
                                          <p:spTgt spid="36"/>
                                        </p:tgtEl>
                                      </p:cBhvr>
                                    </p:animEffect>
                                    <p:anim calcmode="lin" valueType="num">
                                      <p:cBhvr>
                                        <p:cTn id="31" dur="1000" fill="hold"/>
                                        <p:tgtEl>
                                          <p:spTgt spid="36"/>
                                        </p:tgtEl>
                                        <p:attrNameLst>
                                          <p:attrName>ppt_x</p:attrName>
                                        </p:attrNameLst>
                                      </p:cBhvr>
                                      <p:tavLst>
                                        <p:tav tm="0">
                                          <p:val>
                                            <p:strVal val="#ppt_x"/>
                                          </p:val>
                                        </p:tav>
                                        <p:tav tm="100000">
                                          <p:val>
                                            <p:strVal val="#ppt_x"/>
                                          </p:val>
                                        </p:tav>
                                      </p:tavLst>
                                    </p:anim>
                                    <p:anim calcmode="lin" valueType="num">
                                      <p:cBhvr>
                                        <p:cTn id="3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36" grpId="0" bldLvl="0" animBg="1"/>
      <p:bldP spid="3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10" name="Rectangles 9"/>
          <p:cNvSpPr/>
          <p:nvPr/>
        </p:nvSpPr>
        <p:spPr>
          <a:xfrm>
            <a:off x="0" y="364490"/>
            <a:ext cx="9144000" cy="11588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6" name="Group 5"/>
          <p:cNvGrpSpPr/>
          <p:nvPr/>
        </p:nvGrpSpPr>
        <p:grpSpPr>
          <a:xfrm>
            <a:off x="264795" y="86995"/>
            <a:ext cx="1840230" cy="2214880"/>
            <a:chOff x="647" y="2659"/>
            <a:chExt cx="3612" cy="3960"/>
          </a:xfrm>
        </p:grpSpPr>
        <p:pic>
          <p:nvPicPr>
            <p:cNvPr id="4" name="Picture 3"/>
            <p:cNvPicPr>
              <a:picLocks noChangeAspect="1"/>
            </p:cNvPicPr>
            <p:nvPr/>
          </p:nvPicPr>
          <p:blipFill>
            <a:blip r:embed="rId3"/>
            <a:srcRect l="6248" t="23329" r="2963" b="30706"/>
            <a:stretch>
              <a:fillRect/>
            </a:stretch>
          </p:blipFill>
          <p:spPr>
            <a:xfrm>
              <a:off x="647" y="2659"/>
              <a:ext cx="3612" cy="3961"/>
            </a:xfrm>
            <a:prstGeom prst="roundRect">
              <a:avLst>
                <a:gd name="adj" fmla="val 4118"/>
              </a:avLst>
            </a:prstGeom>
          </p:spPr>
        </p:pic>
        <p:sp>
          <p:nvSpPr>
            <p:cNvPr id="11" name="Oval 10"/>
            <p:cNvSpPr/>
            <p:nvPr/>
          </p:nvSpPr>
          <p:spPr>
            <a:xfrm>
              <a:off x="3647" y="2813"/>
              <a:ext cx="612" cy="59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1"/>
                  </a:solidFill>
                  <a:latin typeface="VNI-Avo" charset="0"/>
                  <a:cs typeface="VNI-Avo" charset="0"/>
                </a:rPr>
                <a:t>1</a:t>
              </a:r>
            </a:p>
          </p:txBody>
        </p:sp>
      </p:grpSp>
      <p:grpSp>
        <p:nvGrpSpPr>
          <p:cNvPr id="7" name="Group 6"/>
          <p:cNvGrpSpPr/>
          <p:nvPr/>
        </p:nvGrpSpPr>
        <p:grpSpPr>
          <a:xfrm>
            <a:off x="2178050" y="152400"/>
            <a:ext cx="1996440" cy="2214880"/>
            <a:chOff x="4593" y="2659"/>
            <a:chExt cx="3918" cy="3960"/>
          </a:xfrm>
        </p:grpSpPr>
        <p:pic>
          <p:nvPicPr>
            <p:cNvPr id="2" name="Picture 1"/>
            <p:cNvPicPr>
              <a:picLocks noChangeAspect="1"/>
            </p:cNvPicPr>
            <p:nvPr/>
          </p:nvPicPr>
          <p:blipFill>
            <a:blip r:embed="rId4"/>
            <a:srcRect l="2923" t="26121" r="4195" b="30537"/>
            <a:stretch>
              <a:fillRect/>
            </a:stretch>
          </p:blipFill>
          <p:spPr>
            <a:xfrm>
              <a:off x="4593" y="2659"/>
              <a:ext cx="3918" cy="3961"/>
            </a:xfrm>
            <a:prstGeom prst="roundRect">
              <a:avLst>
                <a:gd name="adj" fmla="val 4471"/>
              </a:avLst>
            </a:prstGeom>
          </p:spPr>
        </p:pic>
        <p:sp>
          <p:nvSpPr>
            <p:cNvPr id="9" name="Oval 0"/>
            <p:cNvSpPr/>
            <p:nvPr/>
          </p:nvSpPr>
          <p:spPr>
            <a:xfrm>
              <a:off x="7813" y="2813"/>
              <a:ext cx="612" cy="59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1"/>
                  </a:solidFill>
                  <a:latin typeface="VNI-Avo" charset="0"/>
                  <a:cs typeface="VNI-Avo" charset="0"/>
                </a:rPr>
                <a:t>2</a:t>
              </a:r>
            </a:p>
          </p:txBody>
        </p:sp>
      </p:grpSp>
      <p:grpSp>
        <p:nvGrpSpPr>
          <p:cNvPr id="8" name="Group 7"/>
          <p:cNvGrpSpPr/>
          <p:nvPr/>
        </p:nvGrpSpPr>
        <p:grpSpPr>
          <a:xfrm>
            <a:off x="872490" y="2287270"/>
            <a:ext cx="2646680" cy="2193925"/>
            <a:chOff x="8722" y="2676"/>
            <a:chExt cx="5194" cy="3922"/>
          </a:xfrm>
        </p:grpSpPr>
        <p:pic>
          <p:nvPicPr>
            <p:cNvPr id="3" name="Picture 2"/>
            <p:cNvPicPr>
              <a:picLocks noChangeAspect="1"/>
            </p:cNvPicPr>
            <p:nvPr/>
          </p:nvPicPr>
          <p:blipFill>
            <a:blip r:embed="rId5"/>
            <a:srcRect l="2083" t="40057" r="2231" b="26580"/>
            <a:stretch>
              <a:fillRect/>
            </a:stretch>
          </p:blipFill>
          <p:spPr>
            <a:xfrm>
              <a:off x="8722" y="2676"/>
              <a:ext cx="5195" cy="3923"/>
            </a:xfrm>
            <a:prstGeom prst="roundRect">
              <a:avLst>
                <a:gd name="adj" fmla="val 2867"/>
              </a:avLst>
            </a:prstGeom>
          </p:spPr>
        </p:pic>
        <p:sp>
          <p:nvSpPr>
            <p:cNvPr id="5" name="Oval 4"/>
            <p:cNvSpPr/>
            <p:nvPr/>
          </p:nvSpPr>
          <p:spPr>
            <a:xfrm>
              <a:off x="13189" y="2813"/>
              <a:ext cx="612" cy="59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1"/>
                  </a:solidFill>
                  <a:latin typeface="VNI-Avo" charset="0"/>
                  <a:cs typeface="VNI-Avo" charset="0"/>
                </a:rPr>
                <a:t>3</a:t>
              </a:r>
            </a:p>
          </p:txBody>
        </p:sp>
      </p:grpSp>
      <p:pic>
        <p:nvPicPr>
          <p:cNvPr id="14" name="Picture 13"/>
          <p:cNvPicPr>
            <a:picLocks noChangeAspect="1"/>
          </p:cNvPicPr>
          <p:nvPr/>
        </p:nvPicPr>
        <p:blipFill>
          <a:blip r:embed="rId6"/>
          <a:stretch>
            <a:fillRect/>
          </a:stretch>
        </p:blipFill>
        <p:spPr>
          <a:xfrm>
            <a:off x="4592955" y="353060"/>
            <a:ext cx="4411980" cy="593725"/>
          </a:xfrm>
          <a:prstGeom prst="rect">
            <a:avLst/>
          </a:prstGeom>
        </p:spPr>
      </p:pic>
      <p:sp>
        <p:nvSpPr>
          <p:cNvPr id="15" name="Rounded Rectangle 14"/>
          <p:cNvSpPr/>
          <p:nvPr/>
        </p:nvSpPr>
        <p:spPr>
          <a:xfrm>
            <a:off x="4670425" y="2188845"/>
            <a:ext cx="4697095" cy="1194435"/>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10000"/>
              </a:lnSpc>
            </a:pPr>
            <a:r>
              <a:rPr lang="en-US" sz="2800" dirty="0" err="1">
                <a:solidFill>
                  <a:schemeClr val="tx1"/>
                </a:solidFill>
                <a:latin typeface="Calibri" panose="020F0502020204030204" charset="0"/>
                <a:cs typeface="Calibri" panose="020F0502020204030204" charset="0"/>
              </a:rPr>
              <a:t>Khi</a:t>
            </a:r>
            <a:r>
              <a:rPr lang="en-US" sz="2800" dirty="0">
                <a:solidFill>
                  <a:schemeClr val="tx1"/>
                </a:solidFill>
                <a:latin typeface="Calibri" panose="020F0502020204030204" charset="0"/>
                <a:cs typeface="Calibri" panose="020F0502020204030204" charset="0"/>
              </a:rPr>
              <a:t> </a:t>
            </a:r>
            <a:r>
              <a:rPr lang="en-US" sz="2800" dirty="0" err="1">
                <a:solidFill>
                  <a:schemeClr val="tx1"/>
                </a:solidFill>
                <a:latin typeface="Calibri" panose="020F0502020204030204" charset="0"/>
                <a:cs typeface="Calibri" panose="020F0502020204030204" charset="0"/>
              </a:rPr>
              <a:t>em</a:t>
            </a:r>
            <a:r>
              <a:rPr lang="en-US" sz="2800" dirty="0">
                <a:solidFill>
                  <a:schemeClr val="tx1"/>
                </a:solidFill>
                <a:latin typeface="Calibri" panose="020F0502020204030204" charset="0"/>
                <a:cs typeface="Calibri" panose="020F0502020204030204" charset="0"/>
              </a:rPr>
              <a:t> </a:t>
            </a:r>
            <a:r>
              <a:rPr lang="en-US" sz="2800" dirty="0" err="1">
                <a:solidFill>
                  <a:schemeClr val="tx1"/>
                </a:solidFill>
                <a:latin typeface="Calibri" panose="020F0502020204030204" charset="0"/>
                <a:cs typeface="Calibri" panose="020F0502020204030204" charset="0"/>
              </a:rPr>
              <a:t>và</a:t>
            </a:r>
            <a:r>
              <a:rPr lang="en-US" sz="2800" dirty="0">
                <a:solidFill>
                  <a:schemeClr val="tx1"/>
                </a:solidFill>
                <a:latin typeface="Calibri" panose="020F0502020204030204" charset="0"/>
                <a:cs typeface="Calibri" panose="020F0502020204030204" charset="0"/>
              </a:rPr>
              <a:t> </a:t>
            </a:r>
            <a:r>
              <a:rPr lang="en-US" sz="2800" dirty="0" err="1">
                <a:solidFill>
                  <a:schemeClr val="tx1"/>
                </a:solidFill>
                <a:latin typeface="Calibri" panose="020F0502020204030204" charset="0"/>
                <a:cs typeface="Calibri" panose="020F0502020204030204" charset="0"/>
              </a:rPr>
              <a:t>bạn</a:t>
            </a:r>
            <a:r>
              <a:rPr lang="en-US" sz="2800" dirty="0">
                <a:solidFill>
                  <a:schemeClr val="tx1"/>
                </a:solidFill>
                <a:latin typeface="Calibri" panose="020F0502020204030204" charset="0"/>
                <a:cs typeface="Calibri" panose="020F0502020204030204" charset="0"/>
              </a:rPr>
              <a:t> </a:t>
            </a:r>
            <a:r>
              <a:rPr lang="en-US" sz="2800" dirty="0" err="1">
                <a:solidFill>
                  <a:schemeClr val="tx1"/>
                </a:solidFill>
                <a:latin typeface="Calibri" panose="020F0502020204030204" charset="0"/>
                <a:cs typeface="Calibri" panose="020F0502020204030204" charset="0"/>
              </a:rPr>
              <a:t>tranh</a:t>
            </a:r>
            <a:r>
              <a:rPr lang="en-US" sz="2800" dirty="0">
                <a:solidFill>
                  <a:schemeClr val="tx1"/>
                </a:solidFill>
                <a:latin typeface="Calibri" panose="020F0502020204030204" charset="0"/>
                <a:cs typeface="Calibri" panose="020F0502020204030204" charset="0"/>
              </a:rPr>
              <a:t> </a:t>
            </a:r>
            <a:r>
              <a:rPr lang="en-US" sz="2800" dirty="0" err="1">
                <a:solidFill>
                  <a:schemeClr val="tx1"/>
                </a:solidFill>
                <a:latin typeface="Calibri" panose="020F0502020204030204" charset="0"/>
                <a:cs typeface="Calibri" panose="020F0502020204030204" charset="0"/>
              </a:rPr>
              <a:t>cãi</a:t>
            </a:r>
            <a:r>
              <a:rPr lang="en-US" sz="2800" dirty="0">
                <a:solidFill>
                  <a:schemeClr val="tx1"/>
                </a:solidFill>
                <a:latin typeface="Calibri" panose="020F0502020204030204" charset="0"/>
                <a:cs typeface="Calibri" panose="020F0502020204030204" charset="0"/>
              </a:rPr>
              <a:t>, </a:t>
            </a:r>
            <a:r>
              <a:rPr lang="en-US" sz="2800" dirty="0" err="1">
                <a:solidFill>
                  <a:schemeClr val="tx1"/>
                </a:solidFill>
                <a:latin typeface="Calibri" panose="020F0502020204030204" charset="0"/>
                <a:cs typeface="Calibri" panose="020F0502020204030204" charset="0"/>
              </a:rPr>
              <a:t>em</a:t>
            </a:r>
            <a:endParaRPr lang="en-US" sz="2800" dirty="0">
              <a:solidFill>
                <a:schemeClr val="tx1"/>
              </a:solidFill>
              <a:latin typeface="Calibri" panose="020F0502020204030204" charset="0"/>
              <a:cs typeface="Calibri" panose="020F0502020204030204" charset="0"/>
            </a:endParaRPr>
          </a:p>
          <a:p>
            <a:pPr algn="l">
              <a:lnSpc>
                <a:spcPct val="110000"/>
              </a:lnSpc>
            </a:pPr>
            <a:r>
              <a:rPr lang="en-US" sz="2800" dirty="0" err="1">
                <a:solidFill>
                  <a:schemeClr val="tx1"/>
                </a:solidFill>
                <a:latin typeface="Calibri" panose="020F0502020204030204" charset="0"/>
                <a:cs typeface="Calibri" panose="020F0502020204030204" charset="0"/>
              </a:rPr>
              <a:t>sẽ</a:t>
            </a:r>
            <a:r>
              <a:rPr lang="en-US" sz="2800" dirty="0">
                <a:solidFill>
                  <a:schemeClr val="tx1"/>
                </a:solidFill>
                <a:latin typeface="Calibri" panose="020F0502020204030204" charset="0"/>
                <a:cs typeface="Calibri" panose="020F0502020204030204" charset="0"/>
              </a:rPr>
              <a:t> </a:t>
            </a:r>
            <a:r>
              <a:rPr lang="en-US" sz="2800" dirty="0" err="1">
                <a:solidFill>
                  <a:schemeClr val="tx1"/>
                </a:solidFill>
                <a:latin typeface="Calibri" panose="020F0502020204030204" charset="0"/>
                <a:cs typeface="Calibri" panose="020F0502020204030204" charset="0"/>
              </a:rPr>
              <a:t>chọn</a:t>
            </a:r>
            <a:r>
              <a:rPr lang="en-US" sz="2800" dirty="0">
                <a:solidFill>
                  <a:schemeClr val="tx1"/>
                </a:solidFill>
                <a:latin typeface="Calibri" panose="020F0502020204030204" charset="0"/>
                <a:cs typeface="Calibri" panose="020F0502020204030204" charset="0"/>
              </a:rPr>
              <a:t> </a:t>
            </a:r>
            <a:r>
              <a:rPr lang="en-US" sz="2800" dirty="0" err="1">
                <a:solidFill>
                  <a:schemeClr val="tx1"/>
                </a:solidFill>
                <a:latin typeface="Calibri" panose="020F0502020204030204" charset="0"/>
                <a:cs typeface="Calibri" panose="020F0502020204030204" charset="0"/>
              </a:rPr>
              <a:t>cách</a:t>
            </a:r>
            <a:r>
              <a:rPr lang="en-US" sz="2800" dirty="0">
                <a:solidFill>
                  <a:schemeClr val="tx1"/>
                </a:solidFill>
                <a:latin typeface="Calibri" panose="020F0502020204030204" charset="0"/>
                <a:cs typeface="Calibri" panose="020F0502020204030204" charset="0"/>
              </a:rPr>
              <a:t> </a:t>
            </a:r>
            <a:r>
              <a:rPr lang="en-US" sz="2800" dirty="0" err="1">
                <a:solidFill>
                  <a:schemeClr val="tx1"/>
                </a:solidFill>
                <a:latin typeface="Calibri" panose="020F0502020204030204" charset="0"/>
                <a:cs typeface="Calibri" panose="020F0502020204030204" charset="0"/>
              </a:rPr>
              <a:t>nào</a:t>
            </a:r>
            <a:r>
              <a:rPr lang="en-US" sz="2800" dirty="0">
                <a:solidFill>
                  <a:schemeClr val="tx1"/>
                </a:solidFill>
                <a:latin typeface="Calibri" panose="020F0502020204030204" charset="0"/>
                <a:cs typeface="Calibri" panose="020F0502020204030204" charset="0"/>
              </a:rPr>
              <a:t> </a:t>
            </a:r>
            <a:r>
              <a:rPr lang="en-US" sz="2800" dirty="0" err="1">
                <a:solidFill>
                  <a:schemeClr val="tx1"/>
                </a:solidFill>
                <a:latin typeface="Calibri" panose="020F0502020204030204" charset="0"/>
                <a:cs typeface="Calibri" panose="020F0502020204030204" charset="0"/>
              </a:rPr>
              <a:t>đầu</a:t>
            </a:r>
            <a:r>
              <a:rPr lang="en-US" sz="2800" dirty="0">
                <a:solidFill>
                  <a:schemeClr val="tx1"/>
                </a:solidFill>
                <a:latin typeface="Calibri" panose="020F0502020204030204" charset="0"/>
                <a:cs typeface="Calibri" panose="020F0502020204030204" charset="0"/>
              </a:rPr>
              <a:t> </a:t>
            </a:r>
            <a:r>
              <a:rPr lang="en-US" sz="2800" dirty="0" err="1">
                <a:solidFill>
                  <a:schemeClr val="tx1"/>
                </a:solidFill>
                <a:latin typeface="Calibri" panose="020F0502020204030204" charset="0"/>
                <a:cs typeface="Calibri" panose="020F0502020204030204" charset="0"/>
              </a:rPr>
              <a:t>tiên</a:t>
            </a:r>
            <a:r>
              <a:rPr lang="en-US" sz="2800" dirty="0">
                <a:solidFill>
                  <a:schemeClr val="tx1"/>
                </a:solidFill>
                <a:latin typeface="Calibri" panose="020F0502020204030204" charset="0"/>
                <a:cs typeface="Calibri" panose="020F0502020204030204" charset="0"/>
              </a:rPr>
              <a:t>?</a:t>
            </a:r>
          </a:p>
        </p:txBody>
      </p:sp>
      <p:grpSp>
        <p:nvGrpSpPr>
          <p:cNvPr id="19" name="Group 18"/>
          <p:cNvGrpSpPr/>
          <p:nvPr/>
        </p:nvGrpSpPr>
        <p:grpSpPr>
          <a:xfrm>
            <a:off x="4491990" y="741045"/>
            <a:ext cx="177800" cy="1126490"/>
            <a:chOff x="7074" y="1407"/>
            <a:chExt cx="280" cy="1774"/>
          </a:xfrm>
        </p:grpSpPr>
        <p:cxnSp>
          <p:nvCxnSpPr>
            <p:cNvPr id="16" name="Straight Connector 15"/>
            <p:cNvCxnSpPr/>
            <p:nvPr/>
          </p:nvCxnSpPr>
          <p:spPr>
            <a:xfrm>
              <a:off x="7146" y="1407"/>
              <a:ext cx="0" cy="177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074" y="3014"/>
              <a:ext cx="28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4491990" y="1814830"/>
            <a:ext cx="177800" cy="1126490"/>
            <a:chOff x="7074" y="1407"/>
            <a:chExt cx="280" cy="1774"/>
          </a:xfrm>
        </p:grpSpPr>
        <p:cxnSp>
          <p:nvCxnSpPr>
            <p:cNvPr id="21" name="Straight Connector 20"/>
            <p:cNvCxnSpPr/>
            <p:nvPr/>
          </p:nvCxnSpPr>
          <p:spPr>
            <a:xfrm>
              <a:off x="7146" y="1407"/>
              <a:ext cx="0" cy="177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7074" y="3014"/>
              <a:ext cx="28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sp>
        <p:nvSpPr>
          <p:cNvPr id="23" name="Rounded Rectangle 22"/>
          <p:cNvSpPr/>
          <p:nvPr/>
        </p:nvSpPr>
        <p:spPr>
          <a:xfrm>
            <a:off x="4670425" y="3530600"/>
            <a:ext cx="1501775" cy="619125"/>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800" dirty="0" err="1">
                <a:solidFill>
                  <a:schemeClr val="tx1"/>
                </a:solidFill>
                <a:latin typeface="Calibri" panose="020F0502020204030204" charset="0"/>
                <a:cs typeface="Calibri" panose="020F0502020204030204" charset="0"/>
              </a:rPr>
              <a:t>Vì</a:t>
            </a:r>
            <a:r>
              <a:rPr lang="en-US" sz="2800" dirty="0">
                <a:solidFill>
                  <a:schemeClr val="tx1"/>
                </a:solidFill>
                <a:latin typeface="Calibri" panose="020F0502020204030204" charset="0"/>
                <a:cs typeface="Calibri" panose="020F0502020204030204" charset="0"/>
              </a:rPr>
              <a:t> </a:t>
            </a:r>
            <a:r>
              <a:rPr lang="en-US" sz="2800" dirty="0" err="1">
                <a:solidFill>
                  <a:schemeClr val="tx1"/>
                </a:solidFill>
                <a:latin typeface="Calibri" panose="020F0502020204030204" charset="0"/>
                <a:cs typeface="Calibri" panose="020F0502020204030204" charset="0"/>
              </a:rPr>
              <a:t>sao</a:t>
            </a:r>
            <a:r>
              <a:rPr lang="en-US" sz="2800" dirty="0">
                <a:solidFill>
                  <a:schemeClr val="tx1"/>
                </a:solidFill>
                <a:latin typeface="Calibri" panose="020F0502020204030204" charset="0"/>
                <a:cs typeface="Calibri" panose="020F0502020204030204" charset="0"/>
              </a:rPr>
              <a:t>?</a:t>
            </a:r>
          </a:p>
        </p:txBody>
      </p:sp>
      <p:grpSp>
        <p:nvGrpSpPr>
          <p:cNvPr id="24" name="Group 23"/>
          <p:cNvGrpSpPr/>
          <p:nvPr/>
        </p:nvGrpSpPr>
        <p:grpSpPr>
          <a:xfrm>
            <a:off x="4491990" y="2880995"/>
            <a:ext cx="177800" cy="1126490"/>
            <a:chOff x="7074" y="1407"/>
            <a:chExt cx="280" cy="1774"/>
          </a:xfrm>
        </p:grpSpPr>
        <p:cxnSp>
          <p:nvCxnSpPr>
            <p:cNvPr id="25" name="Straight Connector 24"/>
            <p:cNvCxnSpPr/>
            <p:nvPr/>
          </p:nvCxnSpPr>
          <p:spPr>
            <a:xfrm>
              <a:off x="7146" y="1407"/>
              <a:ext cx="0" cy="177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074" y="3014"/>
              <a:ext cx="28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sp>
        <p:nvSpPr>
          <p:cNvPr id="27" name="Rounded Rectangle 26"/>
          <p:cNvSpPr/>
          <p:nvPr/>
        </p:nvSpPr>
        <p:spPr>
          <a:xfrm>
            <a:off x="4669790" y="1083945"/>
            <a:ext cx="5020310" cy="1194435"/>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10000"/>
              </a:lnSpc>
            </a:pPr>
            <a:r>
              <a:rPr lang="en-US" sz="2800" dirty="0" err="1">
                <a:solidFill>
                  <a:schemeClr val="tx1"/>
                </a:solidFill>
                <a:latin typeface="Calibri" panose="020F0502020204030204" charset="0"/>
                <a:cs typeface="Calibri" panose="020F0502020204030204" charset="0"/>
              </a:rPr>
              <a:t>Nêu</a:t>
            </a:r>
            <a:r>
              <a:rPr lang="en-US" sz="2800" dirty="0">
                <a:solidFill>
                  <a:schemeClr val="tx1"/>
                </a:solidFill>
                <a:latin typeface="Calibri" panose="020F0502020204030204" charset="0"/>
                <a:cs typeface="Calibri" panose="020F0502020204030204" charset="0"/>
              </a:rPr>
              <a:t> </a:t>
            </a:r>
            <a:r>
              <a:rPr lang="en-US" sz="2800" dirty="0" err="1">
                <a:solidFill>
                  <a:schemeClr val="tx1"/>
                </a:solidFill>
                <a:latin typeface="Calibri" panose="020F0502020204030204" charset="0"/>
                <a:cs typeface="Calibri" panose="020F0502020204030204" charset="0"/>
              </a:rPr>
              <a:t>các</a:t>
            </a:r>
            <a:r>
              <a:rPr lang="en-US" sz="2800" dirty="0">
                <a:solidFill>
                  <a:schemeClr val="tx1"/>
                </a:solidFill>
                <a:latin typeface="Calibri" panose="020F0502020204030204" charset="0"/>
                <a:cs typeface="Calibri" panose="020F0502020204030204" charset="0"/>
              </a:rPr>
              <a:t> </a:t>
            </a:r>
            <a:r>
              <a:rPr lang="en-US" sz="2800" dirty="0" err="1">
                <a:solidFill>
                  <a:schemeClr val="tx1"/>
                </a:solidFill>
                <a:latin typeface="Calibri" panose="020F0502020204030204" charset="0"/>
                <a:cs typeface="Calibri" panose="020F0502020204030204" charset="0"/>
              </a:rPr>
              <a:t>cách</a:t>
            </a:r>
            <a:r>
              <a:rPr lang="en-US" sz="2800" dirty="0">
                <a:solidFill>
                  <a:schemeClr val="tx1"/>
                </a:solidFill>
                <a:latin typeface="Calibri" panose="020F0502020204030204" charset="0"/>
                <a:cs typeface="Calibri" panose="020F0502020204030204" charset="0"/>
              </a:rPr>
              <a:t> </a:t>
            </a:r>
            <a:r>
              <a:rPr lang="en-US" sz="2800" dirty="0" err="1">
                <a:solidFill>
                  <a:schemeClr val="tx1"/>
                </a:solidFill>
                <a:latin typeface="Calibri" panose="020F0502020204030204" charset="0"/>
                <a:cs typeface="Calibri" panose="020F0502020204030204" charset="0"/>
              </a:rPr>
              <a:t>hòa</a:t>
            </a:r>
            <a:r>
              <a:rPr lang="en-US" sz="2800" dirty="0">
                <a:solidFill>
                  <a:schemeClr val="tx1"/>
                </a:solidFill>
                <a:latin typeface="Calibri" panose="020F0502020204030204" charset="0"/>
                <a:cs typeface="Calibri" panose="020F0502020204030204" charset="0"/>
              </a:rPr>
              <a:t> </a:t>
            </a:r>
            <a:r>
              <a:rPr lang="en-US" sz="2800" dirty="0" err="1">
                <a:solidFill>
                  <a:schemeClr val="tx1"/>
                </a:solidFill>
                <a:latin typeface="Calibri" panose="020F0502020204030204" charset="0"/>
                <a:cs typeface="Calibri" panose="020F0502020204030204" charset="0"/>
              </a:rPr>
              <a:t>giải</a:t>
            </a:r>
            <a:r>
              <a:rPr lang="en-US" sz="2800" dirty="0">
                <a:solidFill>
                  <a:schemeClr val="tx1"/>
                </a:solidFill>
                <a:latin typeface="Calibri" panose="020F0502020204030204" charset="0"/>
                <a:cs typeface="Calibri" panose="020F0502020204030204" charset="0"/>
              </a:rPr>
              <a:t> </a:t>
            </a:r>
            <a:r>
              <a:rPr lang="en-US" sz="2800" dirty="0" err="1">
                <a:solidFill>
                  <a:schemeClr val="tx1"/>
                </a:solidFill>
                <a:latin typeface="Calibri" panose="020F0502020204030204" charset="0"/>
                <a:cs typeface="Calibri" panose="020F0502020204030204" charset="0"/>
              </a:rPr>
              <a:t>với</a:t>
            </a:r>
            <a:r>
              <a:rPr lang="en-US" sz="2800" dirty="0">
                <a:solidFill>
                  <a:schemeClr val="tx1"/>
                </a:solidFill>
                <a:latin typeface="Calibri" panose="020F0502020204030204" charset="0"/>
                <a:cs typeface="Calibri" panose="020F0502020204030204" charset="0"/>
              </a:rPr>
              <a:t> </a:t>
            </a:r>
            <a:r>
              <a:rPr lang="en-US" sz="2800" dirty="0" err="1">
                <a:solidFill>
                  <a:schemeClr val="tx1"/>
                </a:solidFill>
                <a:latin typeface="Calibri" panose="020F0502020204030204" charset="0"/>
                <a:cs typeface="Calibri" panose="020F0502020204030204" charset="0"/>
              </a:rPr>
              <a:t>bạn</a:t>
            </a:r>
            <a:endParaRPr lang="en-US" sz="2800" dirty="0">
              <a:solidFill>
                <a:schemeClr val="tx1"/>
              </a:solidFill>
              <a:latin typeface="Calibri" panose="020F0502020204030204" charset="0"/>
              <a:cs typeface="Calibri" panose="020F050202020403020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000" fill="hold">
                                          <p:stCondLst>
                                            <p:cond delay="0"/>
                                          </p:stCondLst>
                                        </p:cTn>
                                        <p:tgtEl>
                                          <p:spTgt spid="27"/>
                                        </p:tgtEl>
                                        <p:attrNameLst>
                                          <p:attrName>style.visibility</p:attrName>
                                        </p:attrNameLst>
                                      </p:cBhvr>
                                      <p:to>
                                        <p:strVal val="visible"/>
                                      </p:to>
                                    </p:set>
                                    <p:animEffect transition="in" filter="wipe(left)">
                                      <p:cBhvr>
                                        <p:cTn id="11" dur="10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000" fill="hold">
                                          <p:stCondLst>
                                            <p:cond delay="0"/>
                                          </p:stCondLst>
                                        </p:cTn>
                                        <p:tgtEl>
                                          <p:spTgt spid="15"/>
                                        </p:tgtEl>
                                        <p:attrNameLst>
                                          <p:attrName>style.visibility</p:attrName>
                                        </p:attrNameLst>
                                      </p:cBhvr>
                                      <p:to>
                                        <p:strVal val="visible"/>
                                      </p:to>
                                    </p:set>
                                    <p:animEffect transition="in" filter="wipe(left)">
                                      <p:cBhvr>
                                        <p:cTn id="20" dur="1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000" fill="hold">
                                          <p:stCondLst>
                                            <p:cond delay="0"/>
                                          </p:stCondLst>
                                        </p:cTn>
                                        <p:tgtEl>
                                          <p:spTgt spid="23"/>
                                        </p:tgtEl>
                                        <p:attrNameLst>
                                          <p:attrName>style.visibility</p:attrName>
                                        </p:attrNameLst>
                                      </p:cBhvr>
                                      <p:to>
                                        <p:strVal val="visible"/>
                                      </p:to>
                                    </p:set>
                                    <p:animEffect transition="in" filter="wipe(left)">
                                      <p:cBhvr>
                                        <p:cTn id="2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23" grpId="0" bldLvl="0" animBg="1"/>
      <p:bldP spid="23" grpId="1" animBg="1"/>
      <p:bldP spid="27" grpId="0" bldLvl="0" animBg="1"/>
      <p:bldP spid="2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51" name="Rectangles 50"/>
          <p:cNvSpPr/>
          <p:nvPr/>
        </p:nvSpPr>
        <p:spPr>
          <a:xfrm>
            <a:off x="-74295" y="220345"/>
            <a:ext cx="9378950" cy="12890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78" name="Group 77"/>
          <p:cNvGrpSpPr/>
          <p:nvPr/>
        </p:nvGrpSpPr>
        <p:grpSpPr>
          <a:xfrm>
            <a:off x="629285" y="413385"/>
            <a:ext cx="7832725" cy="4349750"/>
            <a:chOff x="1291" y="140"/>
            <a:chExt cx="12335" cy="6850"/>
          </a:xfrm>
        </p:grpSpPr>
        <p:grpSp>
          <p:nvGrpSpPr>
            <p:cNvPr id="23" name="Group 22"/>
            <p:cNvGrpSpPr/>
            <p:nvPr/>
          </p:nvGrpSpPr>
          <p:grpSpPr>
            <a:xfrm>
              <a:off x="1291" y="540"/>
              <a:ext cx="11818" cy="6450"/>
              <a:chOff x="1283" y="1400"/>
              <a:chExt cx="10431" cy="5427"/>
            </a:xfrm>
            <a:solidFill>
              <a:schemeClr val="accent2">
                <a:lumMod val="20000"/>
                <a:lumOff val="80000"/>
              </a:schemeClr>
            </a:solidFill>
          </p:grpSpPr>
          <p:sp>
            <p:nvSpPr>
              <p:cNvPr id="24" name="Oval 23"/>
              <p:cNvSpPr/>
              <p:nvPr/>
            </p:nvSpPr>
            <p:spPr>
              <a:xfrm>
                <a:off x="8528" y="2451"/>
                <a:ext cx="3186" cy="2827"/>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Oval 24"/>
              <p:cNvSpPr/>
              <p:nvPr/>
            </p:nvSpPr>
            <p:spPr>
              <a:xfrm>
                <a:off x="6599" y="3871"/>
                <a:ext cx="3186" cy="2827"/>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Oval 25"/>
              <p:cNvSpPr/>
              <p:nvPr/>
            </p:nvSpPr>
            <p:spPr>
              <a:xfrm>
                <a:off x="1283" y="3486"/>
                <a:ext cx="3186" cy="2827"/>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Oval 26"/>
              <p:cNvSpPr/>
              <p:nvPr/>
            </p:nvSpPr>
            <p:spPr>
              <a:xfrm>
                <a:off x="2826" y="4000"/>
                <a:ext cx="3186" cy="2827"/>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Oval 27"/>
              <p:cNvSpPr/>
              <p:nvPr/>
            </p:nvSpPr>
            <p:spPr>
              <a:xfrm>
                <a:off x="4655" y="4000"/>
                <a:ext cx="3186" cy="2827"/>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Oval 28"/>
              <p:cNvSpPr/>
              <p:nvPr/>
            </p:nvSpPr>
            <p:spPr>
              <a:xfrm>
                <a:off x="7527" y="3286"/>
                <a:ext cx="3186" cy="2827"/>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Oval 29"/>
              <p:cNvSpPr/>
              <p:nvPr/>
            </p:nvSpPr>
            <p:spPr>
              <a:xfrm>
                <a:off x="1866" y="1987"/>
                <a:ext cx="3186" cy="2827"/>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Oval 30"/>
              <p:cNvSpPr/>
              <p:nvPr/>
            </p:nvSpPr>
            <p:spPr>
              <a:xfrm>
                <a:off x="3966" y="1401"/>
                <a:ext cx="3186" cy="2827"/>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2" name="Oval 31"/>
              <p:cNvSpPr/>
              <p:nvPr/>
            </p:nvSpPr>
            <p:spPr>
              <a:xfrm>
                <a:off x="6422" y="1787"/>
                <a:ext cx="3186" cy="2827"/>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3" name="Oval 32"/>
              <p:cNvSpPr/>
              <p:nvPr/>
            </p:nvSpPr>
            <p:spPr>
              <a:xfrm>
                <a:off x="1842" y="1986"/>
                <a:ext cx="3186" cy="2827"/>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4" name="Oval 33"/>
              <p:cNvSpPr/>
              <p:nvPr/>
            </p:nvSpPr>
            <p:spPr>
              <a:xfrm>
                <a:off x="3942" y="1400"/>
                <a:ext cx="3186" cy="2827"/>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5" name="Oval 34"/>
              <p:cNvSpPr/>
              <p:nvPr/>
            </p:nvSpPr>
            <p:spPr>
              <a:xfrm>
                <a:off x="6398" y="1786"/>
                <a:ext cx="3186" cy="2827"/>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7" name="Oval 36"/>
              <p:cNvSpPr/>
              <p:nvPr/>
            </p:nvSpPr>
            <p:spPr>
              <a:xfrm>
                <a:off x="4099" y="3086"/>
                <a:ext cx="3186" cy="2827"/>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8" name="Oval 37"/>
              <p:cNvSpPr/>
              <p:nvPr/>
            </p:nvSpPr>
            <p:spPr>
              <a:xfrm>
                <a:off x="4123" y="3087"/>
                <a:ext cx="3186" cy="2827"/>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39" name="Group 38"/>
            <p:cNvGrpSpPr/>
            <p:nvPr/>
          </p:nvGrpSpPr>
          <p:grpSpPr>
            <a:xfrm>
              <a:off x="1554" y="140"/>
              <a:ext cx="12072" cy="6295"/>
              <a:chOff x="1283" y="1400"/>
              <a:chExt cx="10431" cy="5426"/>
            </a:xfrm>
          </p:grpSpPr>
          <p:sp>
            <p:nvSpPr>
              <p:cNvPr id="40" name="Oval 39"/>
              <p:cNvSpPr/>
              <p:nvPr/>
            </p:nvSpPr>
            <p:spPr>
              <a:xfrm>
                <a:off x="1842" y="1986"/>
                <a:ext cx="3186" cy="2827"/>
              </a:xfrm>
              <a:prstGeom prst="ellipse">
                <a:avLst/>
              </a:prstGeom>
              <a:solidFill>
                <a:schemeClr val="accent1">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1" name="Oval 40"/>
              <p:cNvSpPr/>
              <p:nvPr/>
            </p:nvSpPr>
            <p:spPr>
              <a:xfrm>
                <a:off x="3942" y="1400"/>
                <a:ext cx="3186" cy="2827"/>
              </a:xfrm>
              <a:prstGeom prst="ellipse">
                <a:avLst/>
              </a:prstGeom>
              <a:solidFill>
                <a:schemeClr val="accent1">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Oval 41"/>
              <p:cNvSpPr/>
              <p:nvPr/>
            </p:nvSpPr>
            <p:spPr>
              <a:xfrm>
                <a:off x="6398" y="1786"/>
                <a:ext cx="3186" cy="2827"/>
              </a:xfrm>
              <a:prstGeom prst="ellipse">
                <a:avLst/>
              </a:prstGeom>
              <a:solidFill>
                <a:schemeClr val="accent1">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3" name="Oval 42"/>
              <p:cNvSpPr/>
              <p:nvPr/>
            </p:nvSpPr>
            <p:spPr>
              <a:xfrm>
                <a:off x="8528" y="2451"/>
                <a:ext cx="3186" cy="2827"/>
              </a:xfrm>
              <a:prstGeom prst="ellipse">
                <a:avLst/>
              </a:prstGeom>
              <a:solidFill>
                <a:schemeClr val="accent1">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4" name="Oval 43"/>
              <p:cNvSpPr/>
              <p:nvPr/>
            </p:nvSpPr>
            <p:spPr>
              <a:xfrm>
                <a:off x="4099" y="3086"/>
                <a:ext cx="3186" cy="2827"/>
              </a:xfrm>
              <a:prstGeom prst="ellipse">
                <a:avLst/>
              </a:prstGeom>
              <a:solidFill>
                <a:schemeClr val="accent1">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5" name="Oval 44"/>
              <p:cNvSpPr/>
              <p:nvPr/>
            </p:nvSpPr>
            <p:spPr>
              <a:xfrm>
                <a:off x="6599" y="3871"/>
                <a:ext cx="3186" cy="2827"/>
              </a:xfrm>
              <a:prstGeom prst="ellipse">
                <a:avLst/>
              </a:prstGeom>
              <a:solidFill>
                <a:schemeClr val="accent1">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6" name="Oval 45"/>
              <p:cNvSpPr/>
              <p:nvPr/>
            </p:nvSpPr>
            <p:spPr>
              <a:xfrm>
                <a:off x="1283" y="3486"/>
                <a:ext cx="3186" cy="2827"/>
              </a:xfrm>
              <a:prstGeom prst="ellipse">
                <a:avLst/>
              </a:prstGeom>
              <a:solidFill>
                <a:schemeClr val="accent1">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7" name="Oval 46"/>
              <p:cNvSpPr/>
              <p:nvPr/>
            </p:nvSpPr>
            <p:spPr>
              <a:xfrm>
                <a:off x="2826" y="4000"/>
                <a:ext cx="3186" cy="2827"/>
              </a:xfrm>
              <a:prstGeom prst="ellipse">
                <a:avLst/>
              </a:prstGeom>
              <a:solidFill>
                <a:schemeClr val="accent1">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8" name="Oval 47"/>
              <p:cNvSpPr/>
              <p:nvPr/>
            </p:nvSpPr>
            <p:spPr>
              <a:xfrm>
                <a:off x="4655" y="4000"/>
                <a:ext cx="3186" cy="2827"/>
              </a:xfrm>
              <a:prstGeom prst="ellipse">
                <a:avLst/>
              </a:prstGeom>
              <a:solidFill>
                <a:schemeClr val="accent1">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9" name="Oval 48"/>
              <p:cNvSpPr/>
              <p:nvPr/>
            </p:nvSpPr>
            <p:spPr>
              <a:xfrm>
                <a:off x="7527" y="3286"/>
                <a:ext cx="3186" cy="2827"/>
              </a:xfrm>
              <a:prstGeom prst="ellipse">
                <a:avLst/>
              </a:prstGeom>
              <a:solidFill>
                <a:schemeClr val="accent1">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sp>
        <p:nvSpPr>
          <p:cNvPr id="50" name="Text Box 49"/>
          <p:cNvSpPr txBox="1"/>
          <p:nvPr/>
        </p:nvSpPr>
        <p:spPr>
          <a:xfrm>
            <a:off x="1511935" y="1187450"/>
            <a:ext cx="6563360" cy="2797175"/>
          </a:xfrm>
          <a:prstGeom prst="rect">
            <a:avLst/>
          </a:prstGeom>
          <a:noFill/>
        </p:spPr>
        <p:txBody>
          <a:bodyPr wrap="square" rtlCol="0">
            <a:spAutoFit/>
          </a:bodyPr>
          <a:lstStyle/>
          <a:p>
            <a:pPr>
              <a:lnSpc>
                <a:spcPct val="110000"/>
              </a:lnSpc>
            </a:pPr>
            <a:r>
              <a:rPr lang="en-US" sz="3200" dirty="0" err="1">
                <a:solidFill>
                  <a:schemeClr val="tx1"/>
                </a:solidFill>
                <a:latin typeface="Calibri" panose="020F0502020204030204" charset="0"/>
                <a:cs typeface="Calibri" panose="020F0502020204030204" charset="0"/>
              </a:rPr>
              <a:t>Khi</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em</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và</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bạn</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có</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mâu</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thuẫn</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trước</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hết</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hãy</a:t>
            </a:r>
            <a:r>
              <a:rPr lang="en-US" sz="3200" dirty="0">
                <a:solidFill>
                  <a:schemeClr val="tx1"/>
                </a:solidFill>
                <a:latin typeface="Calibri" panose="020F0502020204030204" charset="0"/>
                <a:cs typeface="Calibri" panose="020F0502020204030204" charset="0"/>
              </a:rPr>
              <a:t> </a:t>
            </a:r>
            <a:r>
              <a:rPr lang="en-US" sz="3200" b="1" dirty="0" err="1">
                <a:solidFill>
                  <a:srgbClr val="FF0000"/>
                </a:solidFill>
                <a:latin typeface="Calibri" panose="020F0502020204030204" charset="0"/>
                <a:cs typeface="Calibri" panose="020F0502020204030204" charset="0"/>
              </a:rPr>
              <a:t>tự</a:t>
            </a:r>
            <a:r>
              <a:rPr lang="en-US" sz="3200" b="1" dirty="0">
                <a:solidFill>
                  <a:srgbClr val="FF0000"/>
                </a:solidFill>
                <a:latin typeface="Calibri" panose="020F0502020204030204" charset="0"/>
                <a:cs typeface="Calibri" panose="020F0502020204030204" charset="0"/>
              </a:rPr>
              <a:t> </a:t>
            </a:r>
            <a:r>
              <a:rPr lang="en-US" sz="3200" b="1" dirty="0" err="1">
                <a:solidFill>
                  <a:srgbClr val="FF0000"/>
                </a:solidFill>
                <a:latin typeface="Calibri" panose="020F0502020204030204" charset="0"/>
                <a:cs typeface="Calibri" panose="020F0502020204030204" charset="0"/>
              </a:rPr>
              <a:t>mình</a:t>
            </a:r>
            <a:r>
              <a:rPr lang="en-US" sz="3200" b="1" dirty="0">
                <a:solidFill>
                  <a:srgbClr val="FF0000"/>
                </a:solidFill>
                <a:latin typeface="Calibri" panose="020F0502020204030204" charset="0"/>
                <a:cs typeface="Calibri" panose="020F0502020204030204" charset="0"/>
              </a:rPr>
              <a:t> </a:t>
            </a:r>
            <a:r>
              <a:rPr lang="en-US" sz="3200" b="1" dirty="0" err="1">
                <a:solidFill>
                  <a:srgbClr val="FF0000"/>
                </a:solidFill>
                <a:latin typeface="Calibri" panose="020F0502020204030204" charset="0"/>
                <a:cs typeface="Calibri" panose="020F0502020204030204" charset="0"/>
              </a:rPr>
              <a:t>hòa</a:t>
            </a:r>
            <a:r>
              <a:rPr lang="en-US" sz="3200" b="1" dirty="0">
                <a:solidFill>
                  <a:srgbClr val="FF0000"/>
                </a:solidFill>
                <a:latin typeface="Calibri" panose="020F0502020204030204" charset="0"/>
                <a:cs typeface="Calibri" panose="020F0502020204030204" charset="0"/>
              </a:rPr>
              <a:t> </a:t>
            </a:r>
            <a:r>
              <a:rPr lang="en-US" sz="3200" b="1" dirty="0" err="1">
                <a:solidFill>
                  <a:srgbClr val="FF0000"/>
                </a:solidFill>
                <a:latin typeface="Calibri" panose="020F0502020204030204" charset="0"/>
                <a:cs typeface="Calibri" panose="020F0502020204030204" charset="0"/>
              </a:rPr>
              <a:t>giải</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với</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bạn</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Nếu</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không</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thành</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công</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em</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hãy</a:t>
            </a:r>
            <a:r>
              <a:rPr lang="en-US" sz="3200" dirty="0">
                <a:solidFill>
                  <a:schemeClr val="tx1"/>
                </a:solidFill>
                <a:latin typeface="Calibri" panose="020F0502020204030204" charset="0"/>
                <a:cs typeface="Calibri" panose="020F0502020204030204" charset="0"/>
              </a:rPr>
              <a:t> </a:t>
            </a:r>
            <a:r>
              <a:rPr lang="en-US" sz="3200" b="1" dirty="0" err="1">
                <a:solidFill>
                  <a:srgbClr val="00B050"/>
                </a:solidFill>
                <a:latin typeface="Calibri" panose="020F0502020204030204" charset="0"/>
                <a:cs typeface="Calibri" panose="020F0502020204030204" charset="0"/>
              </a:rPr>
              <a:t>nhờ</a:t>
            </a:r>
            <a:r>
              <a:rPr lang="en-US" sz="3200" b="1" dirty="0">
                <a:solidFill>
                  <a:srgbClr val="00B050"/>
                </a:solidFill>
                <a:latin typeface="Calibri" panose="020F0502020204030204" charset="0"/>
                <a:cs typeface="Calibri" panose="020F0502020204030204" charset="0"/>
              </a:rPr>
              <a:t> </a:t>
            </a:r>
            <a:r>
              <a:rPr lang="en-US" sz="3200" b="1" dirty="0" err="1">
                <a:solidFill>
                  <a:srgbClr val="00B050"/>
                </a:solidFill>
                <a:latin typeface="Calibri" panose="020F0502020204030204" charset="0"/>
                <a:cs typeface="Calibri" panose="020F0502020204030204" charset="0"/>
              </a:rPr>
              <a:t>sự</a:t>
            </a:r>
            <a:r>
              <a:rPr lang="en-US" sz="3200" b="1" dirty="0">
                <a:solidFill>
                  <a:srgbClr val="00B050"/>
                </a:solidFill>
                <a:latin typeface="Calibri" panose="020F0502020204030204" charset="0"/>
                <a:cs typeface="Calibri" panose="020F0502020204030204" charset="0"/>
              </a:rPr>
              <a:t> </a:t>
            </a:r>
            <a:r>
              <a:rPr lang="en-US" sz="3200" b="1" dirty="0" err="1">
                <a:solidFill>
                  <a:srgbClr val="00B050"/>
                </a:solidFill>
                <a:latin typeface="Calibri" panose="020F0502020204030204" charset="0"/>
                <a:cs typeface="Calibri" panose="020F0502020204030204" charset="0"/>
              </a:rPr>
              <a:t>giúp</a:t>
            </a:r>
            <a:r>
              <a:rPr lang="en-US" sz="3200" b="1" dirty="0">
                <a:solidFill>
                  <a:srgbClr val="00B050"/>
                </a:solidFill>
                <a:latin typeface="Calibri" panose="020F0502020204030204" charset="0"/>
                <a:cs typeface="Calibri" panose="020F0502020204030204" charset="0"/>
              </a:rPr>
              <a:t> </a:t>
            </a:r>
            <a:r>
              <a:rPr lang="en-US" sz="3200" b="1" dirty="0" err="1">
                <a:solidFill>
                  <a:srgbClr val="00B050"/>
                </a:solidFill>
                <a:latin typeface="Calibri" panose="020F0502020204030204" charset="0"/>
                <a:cs typeface="Calibri" panose="020F0502020204030204" charset="0"/>
              </a:rPr>
              <a:t>đỡ</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của</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các</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bạn</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khác</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và</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thầy</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cô</a:t>
            </a:r>
            <a:r>
              <a:rPr lang="en-US" sz="3200" dirty="0">
                <a:solidFill>
                  <a:schemeClr val="tx1"/>
                </a:solidFill>
                <a:latin typeface="Calibri" panose="020F0502020204030204" charset="0"/>
                <a:cs typeface="Calibri" panose="020F0502020204030204" charset="0"/>
              </a:rPr>
              <a:t> </a:t>
            </a:r>
            <a:r>
              <a:rPr lang="en-US" sz="3200" dirty="0" err="1">
                <a:solidFill>
                  <a:schemeClr val="tx1"/>
                </a:solidFill>
                <a:latin typeface="Calibri" panose="020F0502020204030204" charset="0"/>
                <a:cs typeface="Calibri" panose="020F0502020204030204" charset="0"/>
              </a:rPr>
              <a:t>giáo</a:t>
            </a:r>
            <a:r>
              <a:rPr lang="en-US" sz="3200" dirty="0">
                <a:solidFill>
                  <a:schemeClr val="tx1"/>
                </a:solidFill>
                <a:latin typeface="Calibri" panose="020F0502020204030204" charset="0"/>
                <a:cs typeface="Calibri" panose="020F0502020204030204" charset="0"/>
              </a:rPr>
              <a:t>.</a:t>
            </a:r>
          </a:p>
        </p:txBody>
      </p:sp>
      <p:pic>
        <p:nvPicPr>
          <p:cNvPr id="102" name="Picture 101"/>
          <p:cNvPicPr/>
          <p:nvPr/>
        </p:nvPicPr>
        <p:blipFill>
          <a:blip r:embed="rId3"/>
          <a:stretch>
            <a:fillRect/>
          </a:stretch>
        </p:blipFill>
        <p:spPr>
          <a:xfrm>
            <a:off x="7807325" y="-425450"/>
            <a:ext cx="1541780" cy="1685290"/>
          </a:xfrm>
          <a:prstGeom prst="rect">
            <a:avLst/>
          </a:prstGeom>
          <a:noFill/>
          <a:ln w="9525">
            <a:noFill/>
          </a:ln>
        </p:spPr>
      </p:pic>
      <p:pic>
        <p:nvPicPr>
          <p:cNvPr id="80" name="Picture 79"/>
          <p:cNvPicPr/>
          <p:nvPr/>
        </p:nvPicPr>
        <p:blipFill>
          <a:blip r:embed="rId3"/>
          <a:stretch>
            <a:fillRect/>
          </a:stretch>
        </p:blipFill>
        <p:spPr>
          <a:xfrm flipH="1">
            <a:off x="-285750" y="-358140"/>
            <a:ext cx="1541780" cy="1685290"/>
          </a:xfrm>
          <a:prstGeom prst="rect">
            <a:avLst/>
          </a:prstGeom>
          <a:noFill/>
          <a:ln w="9525">
            <a:noFill/>
          </a:ln>
        </p:spPr>
      </p:pic>
    </p:spTree>
  </p:cSld>
  <p:clrMapOvr>
    <a:masterClrMapping/>
  </p:clrMapOvr>
  <p:transition>
    <p:split orient="vert" dir="in"/>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22"/>
        <p:cNvGrpSpPr/>
        <p:nvPr/>
      </p:nvGrpSpPr>
      <p:grpSpPr>
        <a:xfrm>
          <a:off x="0" y="0"/>
          <a:ext cx="0" cy="0"/>
          <a:chOff x="0" y="0"/>
          <a:chExt cx="0" cy="0"/>
        </a:xfrm>
      </p:grpSpPr>
      <p:grpSp>
        <p:nvGrpSpPr>
          <p:cNvPr id="2425" name="Google Shape;2425;p70"/>
          <p:cNvGrpSpPr/>
          <p:nvPr/>
        </p:nvGrpSpPr>
        <p:grpSpPr>
          <a:xfrm>
            <a:off x="-1200" y="4647276"/>
            <a:ext cx="9144287" cy="496238"/>
            <a:chOff x="6554556" y="4848176"/>
            <a:chExt cx="7127825" cy="496238"/>
          </a:xfrm>
        </p:grpSpPr>
        <p:sp>
          <p:nvSpPr>
            <p:cNvPr id="2426" name="Google Shape;2426;p70"/>
            <p:cNvSpPr/>
            <p:nvPr/>
          </p:nvSpPr>
          <p:spPr>
            <a:xfrm>
              <a:off x="6554556" y="4848176"/>
              <a:ext cx="7127825" cy="404993"/>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0"/>
            <p:cNvSpPr/>
            <p:nvPr/>
          </p:nvSpPr>
          <p:spPr>
            <a:xfrm>
              <a:off x="6554556" y="4943339"/>
              <a:ext cx="7127825" cy="401075"/>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p:cNvPicPr>
            <a:picLocks noChangeAspect="1"/>
          </p:cNvPicPr>
          <p:nvPr/>
        </p:nvPicPr>
        <p:blipFill>
          <a:blip r:embed="rId3"/>
          <a:srcRect l="19982" t="22065" r="42107" b="65291"/>
          <a:stretch>
            <a:fillRect/>
          </a:stretch>
        </p:blipFill>
        <p:spPr>
          <a:xfrm>
            <a:off x="1102042" y="304800"/>
            <a:ext cx="639445" cy="461990"/>
          </a:xfrm>
          <a:prstGeom prst="roundRect">
            <a:avLst/>
          </a:prstGeom>
        </p:spPr>
      </p:pic>
      <p:sp>
        <p:nvSpPr>
          <p:cNvPr id="8" name="Rounded Rectangle 7"/>
          <p:cNvSpPr/>
          <p:nvPr/>
        </p:nvSpPr>
        <p:spPr>
          <a:xfrm>
            <a:off x="2178685" y="304800"/>
            <a:ext cx="5469024" cy="103314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b="1" dirty="0" err="1">
                <a:solidFill>
                  <a:schemeClr val="tx1"/>
                </a:solidFill>
                <a:latin typeface="Calibri" panose="020F0502020204030204" charset="0"/>
                <a:cs typeface="Calibri" panose="020F0502020204030204" charset="0"/>
              </a:rPr>
              <a:t>Làm</a:t>
            </a:r>
            <a:r>
              <a:rPr lang="en-US" sz="4000" b="1" dirty="0">
                <a:solidFill>
                  <a:schemeClr val="tx1"/>
                </a:solidFill>
                <a:latin typeface="Calibri" panose="020F0502020204030204" charset="0"/>
                <a:cs typeface="Calibri" panose="020F0502020204030204" charset="0"/>
              </a:rPr>
              <a:t> “</a:t>
            </a:r>
            <a:r>
              <a:rPr lang="en-US" sz="4000" b="1" dirty="0" err="1">
                <a:solidFill>
                  <a:schemeClr val="tx1"/>
                </a:solidFill>
                <a:latin typeface="Calibri" panose="020F0502020204030204" charset="0"/>
                <a:cs typeface="Calibri" panose="020F0502020204030204" charset="0"/>
              </a:rPr>
              <a:t>Hộp</a:t>
            </a:r>
            <a:r>
              <a:rPr lang="en-US" sz="4000" b="1" dirty="0">
                <a:solidFill>
                  <a:schemeClr val="tx1"/>
                </a:solidFill>
                <a:latin typeface="Calibri" panose="020F0502020204030204" charset="0"/>
                <a:cs typeface="Calibri" panose="020F0502020204030204" charset="0"/>
              </a:rPr>
              <a:t> </a:t>
            </a:r>
            <a:r>
              <a:rPr lang="en-US" sz="4000" b="1" dirty="0" err="1">
                <a:solidFill>
                  <a:schemeClr val="tx1"/>
                </a:solidFill>
                <a:latin typeface="Calibri" panose="020F0502020204030204" charset="0"/>
                <a:cs typeface="Calibri" panose="020F0502020204030204" charset="0"/>
              </a:rPr>
              <a:t>thư</a:t>
            </a:r>
            <a:r>
              <a:rPr lang="en-US" sz="4000" b="1" dirty="0">
                <a:solidFill>
                  <a:schemeClr val="tx1"/>
                </a:solidFill>
                <a:latin typeface="Calibri" panose="020F0502020204030204" charset="0"/>
                <a:cs typeface="Calibri" panose="020F0502020204030204" charset="0"/>
              </a:rPr>
              <a:t> </a:t>
            </a:r>
            <a:r>
              <a:rPr lang="en-US" sz="4000" b="1" dirty="0" err="1">
                <a:solidFill>
                  <a:schemeClr val="tx1"/>
                </a:solidFill>
                <a:latin typeface="Calibri" panose="020F0502020204030204" charset="0"/>
                <a:cs typeface="Calibri" panose="020F0502020204030204" charset="0"/>
              </a:rPr>
              <a:t>niềm</a:t>
            </a:r>
            <a:r>
              <a:rPr lang="en-US" sz="4000" b="1" dirty="0">
                <a:solidFill>
                  <a:schemeClr val="tx1"/>
                </a:solidFill>
                <a:latin typeface="Calibri" panose="020F0502020204030204" charset="0"/>
                <a:cs typeface="Calibri" panose="020F0502020204030204" charset="0"/>
              </a:rPr>
              <a:t> </a:t>
            </a:r>
            <a:r>
              <a:rPr lang="en-US" sz="4000" b="1" dirty="0" err="1">
                <a:solidFill>
                  <a:schemeClr val="tx1"/>
                </a:solidFill>
                <a:latin typeface="Calibri" panose="020F0502020204030204" charset="0"/>
                <a:cs typeface="Calibri" panose="020F0502020204030204" charset="0"/>
              </a:rPr>
              <a:t>vui</a:t>
            </a:r>
            <a:r>
              <a:rPr lang="en-US" sz="4000" b="1" dirty="0">
                <a:solidFill>
                  <a:schemeClr val="tx1"/>
                </a:solidFill>
                <a:latin typeface="Calibri" panose="020F0502020204030204" charset="0"/>
                <a:cs typeface="Calibri" panose="020F0502020204030204" charset="0"/>
              </a:rPr>
              <a:t>”</a:t>
            </a:r>
          </a:p>
        </p:txBody>
      </p:sp>
      <p:sp>
        <p:nvSpPr>
          <p:cNvPr id="11" name="Oval 10"/>
          <p:cNvSpPr/>
          <p:nvPr/>
        </p:nvSpPr>
        <p:spPr>
          <a:xfrm>
            <a:off x="7513320" y="3222625"/>
            <a:ext cx="429260" cy="363855"/>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p:cNvSpPr/>
          <p:nvPr/>
        </p:nvSpPr>
        <p:spPr>
          <a:xfrm>
            <a:off x="6421120" y="3160395"/>
            <a:ext cx="429260" cy="363855"/>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Oval 8"/>
          <p:cNvSpPr/>
          <p:nvPr/>
        </p:nvSpPr>
        <p:spPr>
          <a:xfrm>
            <a:off x="5264150" y="3054985"/>
            <a:ext cx="429260" cy="363855"/>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Oval 6"/>
          <p:cNvSpPr/>
          <p:nvPr/>
        </p:nvSpPr>
        <p:spPr>
          <a:xfrm>
            <a:off x="4204970" y="3222625"/>
            <a:ext cx="429260" cy="363855"/>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Oval 5"/>
          <p:cNvSpPr/>
          <p:nvPr/>
        </p:nvSpPr>
        <p:spPr>
          <a:xfrm>
            <a:off x="3218815" y="3054985"/>
            <a:ext cx="429260" cy="363855"/>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p:cNvSpPr/>
          <p:nvPr/>
        </p:nvSpPr>
        <p:spPr>
          <a:xfrm>
            <a:off x="2159000" y="3160395"/>
            <a:ext cx="429260" cy="363855"/>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Oval 3"/>
          <p:cNvSpPr/>
          <p:nvPr/>
        </p:nvSpPr>
        <p:spPr>
          <a:xfrm>
            <a:off x="992505" y="3106420"/>
            <a:ext cx="429260" cy="363855"/>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0" name="Picture 109"/>
          <p:cNvPicPr/>
          <p:nvPr/>
        </p:nvPicPr>
        <p:blipFill>
          <a:blip r:embed="rId4">
            <a:clrChange>
              <a:clrFrom>
                <a:srgbClr val="FFFFFF">
                  <a:alpha val="100000"/>
                </a:srgbClr>
              </a:clrFrom>
              <a:clrTo>
                <a:srgbClr val="FFFFFF">
                  <a:alpha val="100000"/>
                  <a:alpha val="0"/>
                </a:srgbClr>
              </a:clrTo>
            </a:clrChange>
          </a:blip>
          <a:srcRect l="1597" t="9734" r="2306" b="21235"/>
          <a:stretch>
            <a:fillRect/>
          </a:stretch>
        </p:blipFill>
        <p:spPr>
          <a:xfrm>
            <a:off x="563245" y="1471295"/>
            <a:ext cx="8017510" cy="3270885"/>
          </a:xfrm>
          <a:prstGeom prst="rect">
            <a:avLst/>
          </a:prstGeom>
          <a:noFill/>
          <a:ln w="9525">
            <a:noFill/>
          </a:ln>
        </p:spPr>
      </p:pic>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3"/>
        <p:cNvGrpSpPr/>
        <p:nvPr/>
      </p:nvGrpSpPr>
      <p:grpSpPr>
        <a:xfrm>
          <a:off x="0" y="0"/>
          <a:ext cx="0" cy="0"/>
          <a:chOff x="0" y="0"/>
          <a:chExt cx="0" cy="0"/>
        </a:xfrm>
      </p:grpSpPr>
      <p:sp>
        <p:nvSpPr>
          <p:cNvPr id="2" name="Rectangles 1"/>
          <p:cNvSpPr/>
          <p:nvPr/>
        </p:nvSpPr>
        <p:spPr>
          <a:xfrm>
            <a:off x="-74295" y="220345"/>
            <a:ext cx="9378950" cy="12890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ounded Rectangle 2"/>
          <p:cNvSpPr/>
          <p:nvPr/>
        </p:nvSpPr>
        <p:spPr>
          <a:xfrm>
            <a:off x="253365" y="432435"/>
            <a:ext cx="3705225" cy="794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4"/>
          <p:cNvSpPr txBox="1"/>
          <p:nvPr/>
        </p:nvSpPr>
        <p:spPr>
          <a:xfrm>
            <a:off x="347980" y="572135"/>
            <a:ext cx="3469640" cy="583565"/>
          </a:xfrm>
          <a:prstGeom prst="rect">
            <a:avLst/>
          </a:prstGeom>
          <a:noFill/>
        </p:spPr>
        <p:txBody>
          <a:bodyPr wrap="none" rtlCol="0">
            <a:spAutoFit/>
          </a:bodyPr>
          <a:lstStyle/>
          <a:p>
            <a:r>
              <a:rPr lang="en-US" sz="3200" dirty="0">
                <a:solidFill>
                  <a:srgbClr val="00B050"/>
                </a:solidFill>
                <a:latin typeface="Coiny" panose="02000903060500060000" charset="0"/>
                <a:cs typeface="Coiny" panose="02000903060500060000" charset="0"/>
              </a:rPr>
              <a:t>1. NGUYÊN LIỆU</a:t>
            </a:r>
          </a:p>
        </p:txBody>
      </p:sp>
      <p:grpSp>
        <p:nvGrpSpPr>
          <p:cNvPr id="13" name="Group 12"/>
          <p:cNvGrpSpPr/>
          <p:nvPr/>
        </p:nvGrpSpPr>
        <p:grpSpPr>
          <a:xfrm>
            <a:off x="3672840" y="1489710"/>
            <a:ext cx="1909445" cy="2471402"/>
            <a:chOff x="5466" y="3360"/>
            <a:chExt cx="2455" cy="3426"/>
          </a:xfrm>
        </p:grpSpPr>
        <p:cxnSp>
          <p:nvCxnSpPr>
            <p:cNvPr id="6" name="Straight Connector 5"/>
            <p:cNvCxnSpPr/>
            <p:nvPr/>
          </p:nvCxnSpPr>
          <p:spPr>
            <a:xfrm flipH="1">
              <a:off x="5833" y="4544"/>
              <a:ext cx="13" cy="1904"/>
            </a:xfrm>
            <a:prstGeom prst="line">
              <a:avLst/>
            </a:prstGeom>
            <a:ln w="57150"/>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flipH="1">
              <a:off x="7622" y="4544"/>
              <a:ext cx="13" cy="1904"/>
            </a:xfrm>
            <a:prstGeom prst="line">
              <a:avLst/>
            </a:prstGeom>
            <a:ln w="57150"/>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flipH="1" flipV="1">
              <a:off x="5833" y="6421"/>
              <a:ext cx="1812" cy="1"/>
            </a:xfrm>
            <a:prstGeom prst="line">
              <a:avLst/>
            </a:prstGeom>
            <a:ln w="57150"/>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flipH="1">
              <a:off x="5466" y="3373"/>
              <a:ext cx="1470" cy="1615"/>
            </a:xfrm>
            <a:prstGeom prst="line">
              <a:avLst/>
            </a:prstGeom>
            <a:ln w="57150"/>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6476" y="3360"/>
              <a:ext cx="1445" cy="1484"/>
            </a:xfrm>
            <a:prstGeom prst="line">
              <a:avLst/>
            </a:prstGeom>
            <a:ln w="57150"/>
          </p:spPr>
          <p:style>
            <a:lnRef idx="1">
              <a:schemeClr val="dk1"/>
            </a:lnRef>
            <a:fillRef idx="0">
              <a:schemeClr val="dk1"/>
            </a:fillRef>
            <a:effectRef idx="0">
              <a:schemeClr val="dk1"/>
            </a:effectRef>
            <a:fontRef idx="minor">
              <a:schemeClr val="tx1"/>
            </a:fontRef>
          </p:style>
        </p:cxnSp>
        <p:sp>
          <p:nvSpPr>
            <p:cNvPr id="12" name="Text Box 11"/>
            <p:cNvSpPr txBox="1"/>
            <p:nvPr/>
          </p:nvSpPr>
          <p:spPr>
            <a:xfrm>
              <a:off x="6030" y="4206"/>
              <a:ext cx="1615" cy="2580"/>
            </a:xfrm>
            <a:prstGeom prst="rect">
              <a:avLst/>
            </a:prstGeom>
            <a:noFill/>
          </p:spPr>
          <p:txBody>
            <a:bodyPr wrap="square" rtlCol="0">
              <a:spAutoFit/>
            </a:bodyPr>
            <a:lstStyle/>
            <a:p>
              <a:pPr algn="l"/>
              <a:r>
                <a:rPr lang="en-US" sz="11500">
                  <a:solidFill>
                    <a:srgbClr val="7030A0"/>
                  </a:solidFill>
                  <a:effectLst/>
                  <a:latin typeface="Coiny" panose="02000903060500060000" charset="0"/>
                  <a:cs typeface="Coiny" panose="02000903060500060000" charset="0"/>
                  <a:sym typeface="+mn-ea"/>
                </a:rPr>
                <a:t>?</a:t>
              </a:r>
            </a:p>
          </p:txBody>
        </p:sp>
      </p:grpSp>
      <p:pic>
        <p:nvPicPr>
          <p:cNvPr id="116" name="Picture 115"/>
          <p:cNvPicPr/>
          <p:nvPr/>
        </p:nvPicPr>
        <p:blipFill>
          <a:blip r:embed="rId3">
            <a:clrChange>
              <a:clrFrom>
                <a:srgbClr val="FFFFFF">
                  <a:alpha val="100000"/>
                </a:srgbClr>
              </a:clrFrom>
              <a:clrTo>
                <a:srgbClr val="FFFFFF">
                  <a:alpha val="100000"/>
                  <a:alpha val="0"/>
                </a:srgbClr>
              </a:clrTo>
            </a:clrChange>
          </a:blip>
          <a:stretch>
            <a:fillRect/>
          </a:stretch>
        </p:blipFill>
        <p:spPr>
          <a:xfrm>
            <a:off x="230505" y="1278890"/>
            <a:ext cx="1574165" cy="1798955"/>
          </a:xfrm>
          <a:prstGeom prst="rect">
            <a:avLst/>
          </a:prstGeom>
          <a:noFill/>
          <a:ln w="9525">
            <a:noFill/>
          </a:ln>
        </p:spPr>
      </p:pic>
      <p:pic>
        <p:nvPicPr>
          <p:cNvPr id="117" name="Picture 116"/>
          <p:cNvPicPr/>
          <p:nvPr/>
        </p:nvPicPr>
        <p:blipFill>
          <a:blip r:embed="rId4">
            <a:clrChange>
              <a:clrFrom>
                <a:srgbClr val="FFFFFF">
                  <a:alpha val="100000"/>
                </a:srgbClr>
              </a:clrFrom>
              <a:clrTo>
                <a:srgbClr val="FFFFFF">
                  <a:alpha val="100000"/>
                  <a:alpha val="0"/>
                </a:srgbClr>
              </a:clrTo>
            </a:clrChange>
          </a:blip>
          <a:stretch>
            <a:fillRect/>
          </a:stretch>
        </p:blipFill>
        <p:spPr>
          <a:xfrm>
            <a:off x="2002790" y="1738630"/>
            <a:ext cx="1607820" cy="1160145"/>
          </a:xfrm>
          <a:prstGeom prst="rect">
            <a:avLst/>
          </a:prstGeom>
          <a:noFill/>
          <a:ln w="9525">
            <a:noFill/>
          </a:ln>
        </p:spPr>
      </p:pic>
      <p:pic>
        <p:nvPicPr>
          <p:cNvPr id="118" name="Picture 117"/>
          <p:cNvPicPr/>
          <p:nvPr/>
        </p:nvPicPr>
        <p:blipFill>
          <a:blip r:embed="rId5">
            <a:clrChange>
              <a:clrFrom>
                <a:srgbClr val="FFFFFF">
                  <a:alpha val="100000"/>
                </a:srgbClr>
              </a:clrFrom>
              <a:clrTo>
                <a:srgbClr val="FFFFFF">
                  <a:alpha val="100000"/>
                  <a:alpha val="0"/>
                </a:srgbClr>
              </a:clrTo>
            </a:clrChange>
          </a:blip>
          <a:stretch>
            <a:fillRect/>
          </a:stretch>
        </p:blipFill>
        <p:spPr>
          <a:xfrm>
            <a:off x="230505" y="2931160"/>
            <a:ext cx="1720215" cy="1308100"/>
          </a:xfrm>
          <a:prstGeom prst="rect">
            <a:avLst/>
          </a:prstGeom>
          <a:noFill/>
          <a:ln w="9525">
            <a:noFill/>
          </a:ln>
        </p:spPr>
      </p:pic>
      <p:sp>
        <p:nvSpPr>
          <p:cNvPr id="14" name="Text Box 13"/>
          <p:cNvSpPr txBox="1"/>
          <p:nvPr/>
        </p:nvSpPr>
        <p:spPr>
          <a:xfrm>
            <a:off x="2517140" y="3162300"/>
            <a:ext cx="579120" cy="521970"/>
          </a:xfrm>
          <a:prstGeom prst="rect">
            <a:avLst/>
          </a:prstGeom>
          <a:noFill/>
        </p:spPr>
        <p:txBody>
          <a:bodyPr wrap="none" rtlCol="0">
            <a:spAutoFit/>
          </a:bodyPr>
          <a:lstStyle/>
          <a:p>
            <a:r>
              <a:rPr lang="en-US" sz="2800" b="1"/>
              <a:t>....</a:t>
            </a:r>
          </a:p>
        </p:txBody>
      </p:sp>
      <p:sp>
        <p:nvSpPr>
          <p:cNvPr id="4" name="Rounded Rectangle 3"/>
          <p:cNvSpPr/>
          <p:nvPr/>
        </p:nvSpPr>
        <p:spPr>
          <a:xfrm>
            <a:off x="5219700" y="432435"/>
            <a:ext cx="3705225" cy="794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14"/>
          <p:cNvSpPr txBox="1"/>
          <p:nvPr/>
        </p:nvSpPr>
        <p:spPr>
          <a:xfrm>
            <a:off x="5533390" y="581660"/>
            <a:ext cx="3077845" cy="645160"/>
          </a:xfrm>
          <a:prstGeom prst="rect">
            <a:avLst/>
          </a:prstGeom>
          <a:noFill/>
        </p:spPr>
        <p:txBody>
          <a:bodyPr wrap="none" rtlCol="0">
            <a:spAutoFit/>
          </a:bodyPr>
          <a:lstStyle/>
          <a:p>
            <a:r>
              <a:rPr lang="en-US" sz="3600">
                <a:solidFill>
                  <a:srgbClr val="00B050"/>
                </a:solidFill>
                <a:latin typeface="Coiny" panose="02000903060500060000" charset="0"/>
                <a:cs typeface="Coiny" panose="02000903060500060000" charset="0"/>
              </a:rPr>
              <a:t>2. Ý TƯỞNG</a:t>
            </a:r>
          </a:p>
        </p:txBody>
      </p:sp>
      <p:pic>
        <p:nvPicPr>
          <p:cNvPr id="102" name="Picture 101"/>
          <p:cNvPicPr/>
          <p:nvPr/>
        </p:nvPicPr>
        <p:blipFill>
          <a:blip r:embed="rId6">
            <a:clrChange>
              <a:clrFrom>
                <a:srgbClr val="FFFFFF">
                  <a:alpha val="100000"/>
                </a:srgbClr>
              </a:clrFrom>
              <a:clrTo>
                <a:srgbClr val="FFFFFF">
                  <a:alpha val="100000"/>
                  <a:alpha val="0"/>
                </a:srgbClr>
              </a:clrTo>
            </a:clrChange>
          </a:blip>
          <a:srcRect t="15284" b="20815"/>
          <a:stretch>
            <a:fillRect/>
          </a:stretch>
        </p:blipFill>
        <p:spPr>
          <a:xfrm>
            <a:off x="5865495" y="1712595"/>
            <a:ext cx="2307590" cy="1489710"/>
          </a:xfrm>
          <a:prstGeom prst="rect">
            <a:avLst/>
          </a:prstGeom>
          <a:noFill/>
          <a:ln w="9525">
            <a:noFill/>
          </a:ln>
        </p:spPr>
      </p:pic>
      <p:sp>
        <p:nvSpPr>
          <p:cNvPr id="19" name="Text Box 18"/>
          <p:cNvSpPr txBox="1"/>
          <p:nvPr/>
        </p:nvSpPr>
        <p:spPr>
          <a:xfrm>
            <a:off x="6043295" y="1824990"/>
            <a:ext cx="1689735" cy="675640"/>
          </a:xfrm>
          <a:prstGeom prst="rect">
            <a:avLst/>
          </a:prstGeom>
          <a:noFill/>
        </p:spPr>
        <p:txBody>
          <a:bodyPr wrap="none" rtlCol="0">
            <a:spAutoFit/>
          </a:bodyPr>
          <a:lstStyle/>
          <a:p>
            <a:r>
              <a:rPr lang="en-US" sz="3800" b="1" dirty="0">
                <a:ln w="3175">
                  <a:solidFill>
                    <a:schemeClr val="bg2">
                      <a:lumMod val="50000"/>
                    </a:schemeClr>
                  </a:solidFill>
                </a:ln>
                <a:solidFill>
                  <a:schemeClr val="bg2"/>
                </a:solidFill>
                <a:latin typeface="Coiny" panose="02000903060500060000" charset="0"/>
                <a:cs typeface="Coiny" panose="02000903060500060000" charset="0"/>
              </a:rPr>
              <a:t>GỢI Ý</a:t>
            </a:r>
          </a:p>
        </p:txBody>
      </p:sp>
      <p:sp>
        <p:nvSpPr>
          <p:cNvPr id="20" name="Text Box 19"/>
          <p:cNvSpPr txBox="1"/>
          <p:nvPr/>
        </p:nvSpPr>
        <p:spPr>
          <a:xfrm>
            <a:off x="6499225" y="2614930"/>
            <a:ext cx="2112010" cy="1272540"/>
          </a:xfrm>
          <a:prstGeom prst="rect">
            <a:avLst/>
          </a:prstGeom>
          <a:noFill/>
        </p:spPr>
        <p:txBody>
          <a:bodyPr wrap="none" rtlCol="0">
            <a:spAutoFit/>
          </a:bodyPr>
          <a:lstStyle/>
          <a:p>
            <a:pPr>
              <a:lnSpc>
                <a:spcPct val="120000"/>
              </a:lnSpc>
            </a:pPr>
            <a:r>
              <a:rPr lang="en-US" sz="3200" b="1" dirty="0">
                <a:latin typeface="Calibri" panose="020F0502020204030204" charset="0"/>
                <a:cs typeface="Calibri" panose="020F0502020204030204" charset="0"/>
              </a:rPr>
              <a:t>- </a:t>
            </a:r>
            <a:r>
              <a:rPr lang="en-US" sz="3200" b="1" dirty="0" err="1">
                <a:latin typeface="Calibri" panose="020F0502020204030204" charset="0"/>
                <a:cs typeface="Calibri" panose="020F0502020204030204" charset="0"/>
              </a:rPr>
              <a:t>Hình</a:t>
            </a:r>
            <a:r>
              <a:rPr lang="en-US" sz="3200" b="1" dirty="0">
                <a:latin typeface="Calibri" panose="020F0502020204030204" charset="0"/>
                <a:cs typeface="Calibri" panose="020F0502020204030204" charset="0"/>
              </a:rPr>
              <a:t> </a:t>
            </a:r>
            <a:r>
              <a:rPr lang="en-US" sz="3200" b="1" dirty="0" err="1">
                <a:latin typeface="Calibri" panose="020F0502020204030204" charset="0"/>
                <a:cs typeface="Calibri" panose="020F0502020204030204" charset="0"/>
              </a:rPr>
              <a:t>dáng</a:t>
            </a:r>
            <a:endParaRPr lang="en-US" sz="3200" b="1" dirty="0">
              <a:latin typeface="Calibri" panose="020F0502020204030204" charset="0"/>
              <a:cs typeface="Calibri" panose="020F0502020204030204" charset="0"/>
            </a:endParaRPr>
          </a:p>
          <a:p>
            <a:pPr>
              <a:lnSpc>
                <a:spcPct val="120000"/>
              </a:lnSpc>
            </a:pPr>
            <a:r>
              <a:rPr lang="en-US" sz="3200" b="1" dirty="0">
                <a:latin typeface="Calibri" panose="020F0502020204030204" charset="0"/>
                <a:cs typeface="Calibri" panose="020F0502020204030204" charset="0"/>
              </a:rPr>
              <a:t>- </a:t>
            </a:r>
            <a:r>
              <a:rPr lang="en-US" sz="3200" b="1" dirty="0" err="1">
                <a:latin typeface="Calibri" panose="020F0502020204030204" charset="0"/>
                <a:cs typeface="Calibri" panose="020F0502020204030204" charset="0"/>
              </a:rPr>
              <a:t>Màu</a:t>
            </a:r>
            <a:r>
              <a:rPr lang="en-US" sz="3200" b="1" dirty="0">
                <a:latin typeface="Calibri" panose="020F0502020204030204" charset="0"/>
                <a:cs typeface="Calibri" panose="020F0502020204030204" charset="0"/>
              </a:rPr>
              <a:t> </a:t>
            </a:r>
            <a:r>
              <a:rPr lang="en-US" sz="3200" b="1" dirty="0" err="1">
                <a:latin typeface="Calibri" panose="020F0502020204030204" charset="0"/>
                <a:cs typeface="Calibri" panose="020F0502020204030204" charset="0"/>
              </a:rPr>
              <a:t>sắc</a:t>
            </a:r>
            <a:endParaRPr lang="en-US" sz="3200" b="1" dirty="0">
              <a:latin typeface="Calibri" panose="020F0502020204030204" charset="0"/>
              <a:cs typeface="Calibri" panose="020F0502020204030204" charset="0"/>
            </a:endParaRPr>
          </a:p>
        </p:txBody>
      </p:sp>
      <p:pic>
        <p:nvPicPr>
          <p:cNvPr id="21" name="Picture 20"/>
          <p:cNvPicPr>
            <a:picLocks noChangeAspect="1"/>
          </p:cNvPicPr>
          <p:nvPr/>
        </p:nvPicPr>
        <p:blipFill>
          <a:blip r:embed="rId7"/>
          <a:srcRect r="58759"/>
          <a:stretch>
            <a:fillRect/>
          </a:stretch>
        </p:blipFill>
        <p:spPr>
          <a:xfrm>
            <a:off x="4111625" y="3887470"/>
            <a:ext cx="2725420" cy="889635"/>
          </a:xfrm>
          <a:prstGeom prst="rect">
            <a:avLst/>
          </a:prstGeom>
        </p:spPr>
      </p:pic>
      <p:pic>
        <p:nvPicPr>
          <p:cNvPr id="103" name="Picture 102"/>
          <p:cNvPicPr/>
          <p:nvPr/>
        </p:nvPicPr>
        <p:blipFill>
          <a:blip r:embed="rId8"/>
          <a:srcRect l="14049" r="30158" b="52111"/>
          <a:stretch>
            <a:fillRect/>
          </a:stretch>
        </p:blipFill>
        <p:spPr>
          <a:xfrm>
            <a:off x="3023235" y="3768725"/>
            <a:ext cx="984885" cy="1015365"/>
          </a:xfrm>
          <a:prstGeom prst="ellipse">
            <a:avLst/>
          </a:prstGeom>
          <a:noFill/>
          <a:ln w="9525">
            <a:solidFill>
              <a:schemeClr val="tx1"/>
            </a:solidFill>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16"/>
                                        </p:tgtEl>
                                        <p:attrNameLst>
                                          <p:attrName>style.visibility</p:attrName>
                                        </p:attrNameLst>
                                      </p:cBhvr>
                                      <p:to>
                                        <p:strVal val="visible"/>
                                      </p:to>
                                    </p:set>
                                    <p:animEffect transition="in" filter="checkerboard(across)">
                                      <p:cBhvr>
                                        <p:cTn id="19" dur="500"/>
                                        <p:tgtEl>
                                          <p:spTgt spid="116"/>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17"/>
                                        </p:tgtEl>
                                        <p:attrNameLst>
                                          <p:attrName>style.visibility</p:attrName>
                                        </p:attrNameLst>
                                      </p:cBhvr>
                                      <p:to>
                                        <p:strVal val="visible"/>
                                      </p:to>
                                    </p:set>
                                    <p:animEffect transition="in" filter="checkerboard(across)">
                                      <p:cBhvr>
                                        <p:cTn id="24" dur="500"/>
                                        <p:tgtEl>
                                          <p:spTgt spid="117"/>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118"/>
                                        </p:tgtEl>
                                        <p:attrNameLst>
                                          <p:attrName>style.visibility</p:attrName>
                                        </p:attrNameLst>
                                      </p:cBhvr>
                                      <p:to>
                                        <p:strVal val="visible"/>
                                      </p:to>
                                    </p:set>
                                    <p:animEffect transition="in" filter="checkerboard(across)">
                                      <p:cBhvr>
                                        <p:cTn id="29" dur="500"/>
                                        <p:tgtEl>
                                          <p:spTgt spid="118"/>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checkerboard(across)">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1000"/>
                                        <p:tgtEl>
                                          <p:spTgt spid="4"/>
                                        </p:tgtEl>
                                      </p:cBhvr>
                                    </p:animEffect>
                                    <p:anim calcmode="lin" valueType="num">
                                      <p:cBhvr>
                                        <p:cTn id="45" dur="1000" fill="hold"/>
                                        <p:tgtEl>
                                          <p:spTgt spid="4"/>
                                        </p:tgtEl>
                                        <p:attrNameLst>
                                          <p:attrName>ppt_x</p:attrName>
                                        </p:attrNameLst>
                                      </p:cBhvr>
                                      <p:tavLst>
                                        <p:tav tm="0">
                                          <p:val>
                                            <p:strVal val="#ppt_x"/>
                                          </p:val>
                                        </p:tav>
                                        <p:tav tm="100000">
                                          <p:val>
                                            <p:strVal val="#ppt_x"/>
                                          </p:val>
                                        </p:tav>
                                      </p:tavLst>
                                    </p:anim>
                                    <p:anim calcmode="lin" valueType="num">
                                      <p:cBhvr>
                                        <p:cTn id="4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par>
                                <p:cTn id="52" presetID="22" presetClass="entr" presetSubtype="8" fill="hold" nodeType="withEffect">
                                  <p:stCondLst>
                                    <p:cond delay="0"/>
                                  </p:stCondLst>
                                  <p:childTnLst>
                                    <p:set>
                                      <p:cBhvr>
                                        <p:cTn id="53" dur="1" fill="hold">
                                          <p:stCondLst>
                                            <p:cond delay="0"/>
                                          </p:stCondLst>
                                        </p:cTn>
                                        <p:tgtEl>
                                          <p:spTgt spid="102"/>
                                        </p:tgtEl>
                                        <p:attrNameLst>
                                          <p:attrName>style.visibility</p:attrName>
                                        </p:attrNameLst>
                                      </p:cBhvr>
                                      <p:to>
                                        <p:strVal val="visible"/>
                                      </p:to>
                                    </p:set>
                                    <p:animEffect transition="in" filter="wipe(left)">
                                      <p:cBhvr>
                                        <p:cTn id="54" dur="500"/>
                                        <p:tgtEl>
                                          <p:spTgt spid="102"/>
                                        </p:tgtEl>
                                      </p:cBhvr>
                                    </p:animEffect>
                                  </p:childTnLst>
                                </p:cTn>
                              </p:par>
                            </p:childTnLst>
                          </p:cTn>
                        </p:par>
                        <p:par>
                          <p:cTn id="55" fill="hold">
                            <p:stCondLst>
                              <p:cond delay="500"/>
                            </p:stCondLst>
                            <p:childTnLst>
                              <p:par>
                                <p:cTn id="56" presetID="47" presetClass="entr" presetSubtype="0" fill="hold" grpId="0" nodeType="after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1000"/>
                                        <p:tgtEl>
                                          <p:spTgt spid="20"/>
                                        </p:tgtEl>
                                      </p:cBhvr>
                                    </p:animEffect>
                                    <p:anim calcmode="lin" valueType="num">
                                      <p:cBhvr>
                                        <p:cTn id="59" dur="1000" fill="hold"/>
                                        <p:tgtEl>
                                          <p:spTgt spid="20"/>
                                        </p:tgtEl>
                                        <p:attrNameLst>
                                          <p:attrName>ppt_x</p:attrName>
                                        </p:attrNameLst>
                                      </p:cBhvr>
                                      <p:tavLst>
                                        <p:tav tm="0">
                                          <p:val>
                                            <p:strVal val="#ppt_x"/>
                                          </p:val>
                                        </p:tav>
                                        <p:tav tm="100000">
                                          <p:val>
                                            <p:strVal val="#ppt_x"/>
                                          </p:val>
                                        </p:tav>
                                      </p:tavLst>
                                    </p:anim>
                                    <p:anim calcmode="lin" valueType="num">
                                      <p:cBhvr>
                                        <p:cTn id="6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103"/>
                                        </p:tgtEl>
                                        <p:attrNameLst>
                                          <p:attrName>style.visibility</p:attrName>
                                        </p:attrNameLst>
                                      </p:cBhvr>
                                      <p:to>
                                        <p:strVal val="visible"/>
                                      </p:to>
                                    </p:set>
                                    <p:animEffect transition="in" filter="wipe(up)">
                                      <p:cBhvr>
                                        <p:cTn id="65" dur="500"/>
                                        <p:tgtEl>
                                          <p:spTgt spid="103"/>
                                        </p:tgtEl>
                                      </p:cBhvr>
                                    </p:animEffect>
                                  </p:childTnLst>
                                </p:cTn>
                              </p:par>
                              <p:par>
                                <p:cTn id="66" presetID="22" presetClass="entr" presetSubtype="1"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up)">
                                      <p:cBhvr>
                                        <p:cTn id="6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p:bldP spid="5" grpId="1"/>
      <p:bldP spid="14" grpId="0"/>
      <p:bldP spid="14" grpId="1"/>
      <p:bldP spid="4" grpId="0" animBg="1"/>
      <p:bldP spid="4" grpId="1" animBg="1"/>
      <p:bldP spid="15" grpId="0"/>
      <p:bldP spid="15" grpId="1"/>
      <p:bldP spid="19" grpId="0"/>
      <p:bldP spid="19" grpId="1"/>
      <p:bldP spid="20" grpId="0"/>
      <p:bldP spid="20"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3"/>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144635" cy="5143500"/>
          </a:xfrm>
          <a:prstGeom prst="rect">
            <a:avLst/>
          </a:prstGeom>
        </p:spPr>
      </p:pic>
      <p:sp>
        <p:nvSpPr>
          <p:cNvPr id="5" name="Text Box 4"/>
          <p:cNvSpPr txBox="1"/>
          <p:nvPr/>
        </p:nvSpPr>
        <p:spPr>
          <a:xfrm>
            <a:off x="433705" y="0"/>
            <a:ext cx="8277225" cy="2749550"/>
          </a:xfrm>
          <a:prstGeom prst="rect">
            <a:avLst/>
          </a:prstGeom>
          <a:noFill/>
        </p:spPr>
        <p:txBody>
          <a:bodyPr wrap="square" rtlCol="0">
            <a:spAutoFit/>
          </a:bodyPr>
          <a:lstStyle/>
          <a:p>
            <a:pPr>
              <a:lnSpc>
                <a:spcPct val="160000"/>
              </a:lnSpc>
            </a:pPr>
            <a:endParaRPr lang="en-US" sz="5400" dirty="0">
              <a:latin typeface="Coiny" panose="02000903060500060000" charset="0"/>
              <a:cs typeface="Coiny" panose="02000903060500060000" charset="0"/>
            </a:endParaRPr>
          </a:p>
          <a:p>
            <a:pPr>
              <a:lnSpc>
                <a:spcPct val="160000"/>
              </a:lnSpc>
            </a:pPr>
            <a:r>
              <a:rPr lang="en-US" sz="5400" dirty="0">
                <a:latin typeface="Coiny" panose="02000903060500060000" charset="0"/>
                <a:cs typeface="Coiny" panose="02000903060500060000" charset="0"/>
              </a:rPr>
              <a:t>NHÀ THIẾT KẾ TÀI BA</a:t>
            </a:r>
          </a:p>
        </p:txBody>
      </p:sp>
      <p:pic>
        <p:nvPicPr>
          <p:cNvPr id="122" name="Picture 121"/>
          <p:cNvPicPr/>
          <p:nvPr/>
        </p:nvPicPr>
        <p:blipFill>
          <a:blip r:embed="rId5">
            <a:clrChange>
              <a:clrFrom>
                <a:srgbClr val="FFFFFF">
                  <a:alpha val="100000"/>
                </a:srgbClr>
              </a:clrFrom>
              <a:clrTo>
                <a:srgbClr val="FFFFFF">
                  <a:alpha val="100000"/>
                  <a:alpha val="0"/>
                </a:srgbClr>
              </a:clrTo>
            </a:clrChange>
          </a:blip>
          <a:stretch>
            <a:fillRect/>
          </a:stretch>
        </p:blipFill>
        <p:spPr>
          <a:xfrm>
            <a:off x="6227445" y="2208530"/>
            <a:ext cx="2796540" cy="3172460"/>
          </a:xfrm>
          <a:prstGeom prst="rect">
            <a:avLst/>
          </a:prstGeom>
          <a:noFill/>
          <a:ln w="9525">
            <a:noFill/>
          </a:ln>
        </p:spPr>
      </p:pic>
      <p:pic>
        <p:nvPicPr>
          <p:cNvPr id="128" name="Picture 127"/>
          <p:cNvPicPr/>
          <p:nvPr/>
        </p:nvPicPr>
        <p:blipFill>
          <a:blip r:embed="rId6">
            <a:clrChange>
              <a:clrFrom>
                <a:srgbClr val="FFFFFF">
                  <a:alpha val="100000"/>
                </a:srgbClr>
              </a:clrFrom>
              <a:clrTo>
                <a:srgbClr val="FFFFFF">
                  <a:alpha val="100000"/>
                  <a:alpha val="0"/>
                </a:srgbClr>
              </a:clrTo>
            </a:clrChange>
          </a:blip>
          <a:stretch>
            <a:fillRect/>
          </a:stretch>
        </p:blipFill>
        <p:spPr>
          <a:xfrm>
            <a:off x="2232660" y="192405"/>
            <a:ext cx="4429125" cy="1270000"/>
          </a:xfrm>
          <a:prstGeom prst="rect">
            <a:avLst/>
          </a:prstGeom>
          <a:noFill/>
          <a:ln w="9525">
            <a:noFill/>
          </a:ln>
        </p:spPr>
      </p:pic>
      <p:sp>
        <p:nvSpPr>
          <p:cNvPr id="4" name="Text Box 3"/>
          <p:cNvSpPr txBox="1"/>
          <p:nvPr/>
        </p:nvSpPr>
        <p:spPr>
          <a:xfrm>
            <a:off x="3250565" y="256540"/>
            <a:ext cx="2393950" cy="706755"/>
          </a:xfrm>
          <a:prstGeom prst="rect">
            <a:avLst/>
          </a:prstGeom>
          <a:noFill/>
        </p:spPr>
        <p:txBody>
          <a:bodyPr wrap="square" rtlCol="0">
            <a:spAutoFit/>
            <a:scene3d>
              <a:camera prst="orthographicFront"/>
              <a:lightRig rig="threePt" dir="t"/>
            </a:scene3d>
          </a:bodyPr>
          <a:lstStyle/>
          <a:p>
            <a:r>
              <a:rPr lang="en-US" sz="4000" dirty="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CUỘC THI</a:t>
            </a:r>
          </a:p>
        </p:txBody>
      </p:sp>
      <p:pic>
        <p:nvPicPr>
          <p:cNvPr id="100" name="Picture 99"/>
          <p:cNvPicPr/>
          <p:nvPr/>
        </p:nvPicPr>
        <p:blipFill>
          <a:blip r:embed="rId7">
            <a:clrChange>
              <a:clrFrom>
                <a:srgbClr val="F5F5F5">
                  <a:alpha val="100000"/>
                </a:srgbClr>
              </a:clrFrom>
              <a:clrTo>
                <a:srgbClr val="F5F5F5">
                  <a:alpha val="100000"/>
                  <a:alpha val="0"/>
                </a:srgbClr>
              </a:clrTo>
            </a:clrChange>
          </a:blip>
          <a:stretch>
            <a:fillRect/>
          </a:stretch>
        </p:blipFill>
        <p:spPr>
          <a:xfrm>
            <a:off x="-90170" y="3088005"/>
            <a:ext cx="1583690" cy="1591945"/>
          </a:xfrm>
          <a:prstGeom prst="rect">
            <a:avLst/>
          </a:prstGeom>
          <a:noFill/>
          <a:ln w="9525">
            <a:noFill/>
          </a:ln>
        </p:spPr>
      </p:pic>
      <p:grpSp>
        <p:nvGrpSpPr>
          <p:cNvPr id="6" name="Group 5"/>
          <p:cNvGrpSpPr/>
          <p:nvPr/>
        </p:nvGrpSpPr>
        <p:grpSpPr>
          <a:xfrm>
            <a:off x="4109085" y="3587115"/>
            <a:ext cx="1391920" cy="1227455"/>
            <a:chOff x="11666" y="5829"/>
            <a:chExt cx="2192" cy="1933"/>
          </a:xfrm>
        </p:grpSpPr>
        <p:pic>
          <p:nvPicPr>
            <p:cNvPr id="101" name="Picture 100"/>
            <p:cNvPicPr/>
            <p:nvPr/>
          </p:nvPicPr>
          <p:blipFill>
            <a:blip r:embed="rId8">
              <a:clrChange>
                <a:clrFrom>
                  <a:srgbClr val="FFFFFF">
                    <a:alpha val="100000"/>
                  </a:srgbClr>
                </a:clrFrom>
                <a:clrTo>
                  <a:srgbClr val="FFFFFF">
                    <a:alpha val="100000"/>
                    <a:alpha val="0"/>
                  </a:srgbClr>
                </a:clrTo>
              </a:clrChange>
            </a:blip>
            <a:stretch>
              <a:fillRect/>
            </a:stretch>
          </p:blipFill>
          <p:spPr>
            <a:xfrm rot="1260000">
              <a:off x="11666" y="5829"/>
              <a:ext cx="2192" cy="1933"/>
            </a:xfrm>
            <a:prstGeom prst="rect">
              <a:avLst/>
            </a:prstGeom>
            <a:noFill/>
            <a:ln w="9525">
              <a:noFill/>
            </a:ln>
          </p:spPr>
        </p:pic>
        <p:sp>
          <p:nvSpPr>
            <p:cNvPr id="2" name="Heart 1"/>
            <p:cNvSpPr/>
            <p:nvPr/>
          </p:nvSpPr>
          <p:spPr>
            <a:xfrm rot="1200000">
              <a:off x="11955" y="6430"/>
              <a:ext cx="1407" cy="1248"/>
            </a:xfrm>
            <a:prstGeom prst="hear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7" name="Object 6"/>
          <p:cNvGraphicFramePr/>
          <p:nvPr/>
        </p:nvGraphicFramePr>
        <p:xfrm>
          <a:off x="1915160" y="3253740"/>
          <a:ext cx="1335405" cy="1081405"/>
        </p:xfrm>
        <a:graphic>
          <a:graphicData uri="http://schemas.openxmlformats.org/presentationml/2006/ole">
            <mc:AlternateContent xmlns:mc="http://schemas.openxmlformats.org/markup-compatibility/2006">
              <mc:Choice xmlns:v="urn:schemas-microsoft-com:vml" Requires="v">
                <p:oleObj spid="_x0000_s7182" r:id="rId9" imgW="1631950" imgH="1200150" progId="Paint.Picture">
                  <p:embed/>
                </p:oleObj>
              </mc:Choice>
              <mc:Fallback>
                <p:oleObj r:id="rId9" imgW="1631950" imgH="1200150" progId="Paint.Picture">
                  <p:embed/>
                  <p:pic>
                    <p:nvPicPr>
                      <p:cNvPr id="0" name="Picture 7"/>
                      <p:cNvPicPr/>
                      <p:nvPr/>
                    </p:nvPicPr>
                    <p:blipFill>
                      <a:blip r:embed="rId10"/>
                      <a:stretch>
                        <a:fillRect/>
                      </a:stretch>
                    </p:blipFill>
                    <p:spPr>
                      <a:xfrm>
                        <a:off x="1915160" y="3253740"/>
                        <a:ext cx="1335405" cy="1081405"/>
                      </a:xfrm>
                      <a:prstGeom prst="rect">
                        <a:avLst/>
                      </a:prstGeom>
                    </p:spPr>
                  </p:pic>
                </p:oleObj>
              </mc:Fallback>
            </mc:AlternateContent>
          </a:graphicData>
        </a:graphic>
      </p:graphicFrame>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1000"/>
                                        <p:tgtEl>
                                          <p:spTgt spid="128"/>
                                        </p:tgtEl>
                                      </p:cBhvr>
                                    </p:animEffect>
                                    <p:anim calcmode="lin" valueType="num">
                                      <p:cBhvr>
                                        <p:cTn id="8" dur="1000" fill="hold"/>
                                        <p:tgtEl>
                                          <p:spTgt spid="128"/>
                                        </p:tgtEl>
                                        <p:attrNameLst>
                                          <p:attrName>ppt_x</p:attrName>
                                        </p:attrNameLst>
                                      </p:cBhvr>
                                      <p:tavLst>
                                        <p:tav tm="0">
                                          <p:val>
                                            <p:strVal val="#ppt_x"/>
                                          </p:val>
                                        </p:tav>
                                        <p:tav tm="100000">
                                          <p:val>
                                            <p:strVal val="#ppt_x"/>
                                          </p:val>
                                        </p:tav>
                                      </p:tavLst>
                                    </p:anim>
                                    <p:anim calcmode="lin" valueType="num">
                                      <p:cBhvr>
                                        <p:cTn id="9" dur="1000" fill="hold"/>
                                        <p:tgtEl>
                                          <p:spTgt spid="12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type="lt">
                                    <p:tmPct val="0"/>
                                  </p:iterate>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16" presetClass="emph" presetSubtype="0" fill="hold" grpId="2" nodeType="afterEffect">
                                  <p:stCondLst>
                                    <p:cond delay="0"/>
                                  </p:stCondLst>
                                  <p:iterate type="lt">
                                    <p:tmPct val="4000"/>
                                  </p:iterate>
                                  <p:childTnLst>
                                    <p:set>
                                      <p:cBhvr override="childStyle">
                                        <p:cTn id="23" dur="1000" fill="hold"/>
                                        <p:tgtEl>
                                          <p:spTgt spid="5"/>
                                        </p:tgtEl>
                                        <p:attrNameLst>
                                          <p:attrName>style.color</p:attrName>
                                        </p:attrNameLst>
                                      </p:cBhvr>
                                      <p:to>
                                        <p:clrVal>
                                          <a:srgbClr val="FF7871"/>
                                        </p:clrVal>
                                      </p:to>
                                    </p:set>
                                    <p:set>
                                      <p:cBhvr>
                                        <p:cTn id="24" dur="1000" fill="hold"/>
                                        <p:tgtEl>
                                          <p:spTgt spid="5"/>
                                        </p:tgtEl>
                                        <p:attrNameLst>
                                          <p:attrName>fillcolor</p:attrName>
                                        </p:attrNameLst>
                                      </p:cBhvr>
                                      <p:to>
                                        <p:clrVal>
                                          <a:srgbClr val="FF7871"/>
                                        </p:clrVal>
                                      </p:to>
                                    </p:set>
                                    <p:set>
                                      <p:cBhvr>
                                        <p:cTn id="25" dur="10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4" grpId="0"/>
      <p:bldP spid="4"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35"/>
            <a:ext cx="9142095" cy="5142865"/>
          </a:xfrm>
          <a:prstGeom prst="rect">
            <a:avLst/>
          </a:prstGeom>
        </p:spPr>
      </p:pic>
      <p:pic>
        <p:nvPicPr>
          <p:cNvPr id="5" name="Picture 4"/>
          <p:cNvPicPr>
            <a:picLocks noChangeAspect="1"/>
          </p:cNvPicPr>
          <p:nvPr/>
        </p:nvPicPr>
        <p:blipFill>
          <a:blip r:embed="rId3"/>
          <a:stretch>
            <a:fillRect/>
          </a:stretch>
        </p:blipFill>
        <p:spPr>
          <a:xfrm>
            <a:off x="1278890" y="326390"/>
            <a:ext cx="6608445" cy="889635"/>
          </a:xfrm>
          <a:prstGeom prst="rect">
            <a:avLst/>
          </a:prstGeom>
        </p:spPr>
      </p:pic>
      <p:sp>
        <p:nvSpPr>
          <p:cNvPr id="6" name="Rounded Rectangular Callout 5"/>
          <p:cNvSpPr/>
          <p:nvPr/>
        </p:nvSpPr>
        <p:spPr>
          <a:xfrm>
            <a:off x="2134870" y="1676400"/>
            <a:ext cx="4978400" cy="1090295"/>
          </a:xfrm>
          <a:prstGeom prst="wedgeRoundRectCallout">
            <a:avLst>
              <a:gd name="adj1" fmla="val -14008"/>
              <a:gd name="adj2" fmla="val 106801"/>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libri" panose="020F0502020204030204" charset="0"/>
                <a:cs typeface="Calibri" panose="020F0502020204030204" charset="0"/>
              </a:rPr>
              <a:t>Sản</a:t>
            </a:r>
            <a:r>
              <a:rPr lang="en-US" sz="3200" dirty="0">
                <a:latin typeface="Calibri" panose="020F0502020204030204" charset="0"/>
                <a:cs typeface="Calibri" panose="020F0502020204030204" charset="0"/>
              </a:rPr>
              <a:t> </a:t>
            </a:r>
            <a:r>
              <a:rPr lang="en-US" sz="3200" dirty="0" err="1">
                <a:latin typeface="Calibri" panose="020F0502020204030204" charset="0"/>
                <a:cs typeface="Calibri" panose="020F0502020204030204" charset="0"/>
              </a:rPr>
              <a:t>phẩm</a:t>
            </a:r>
            <a:r>
              <a:rPr lang="en-US" sz="3200" dirty="0">
                <a:latin typeface="Calibri" panose="020F0502020204030204" charset="0"/>
                <a:cs typeface="Calibri" panose="020F0502020204030204" charset="0"/>
              </a:rPr>
              <a:t> </a:t>
            </a:r>
            <a:r>
              <a:rPr lang="en-US" sz="3200" dirty="0" err="1">
                <a:latin typeface="Calibri" panose="020F0502020204030204" charset="0"/>
                <a:cs typeface="Calibri" panose="020F0502020204030204" charset="0"/>
              </a:rPr>
              <a:t>của</a:t>
            </a:r>
            <a:r>
              <a:rPr lang="en-US" sz="3200" dirty="0">
                <a:latin typeface="Calibri" panose="020F0502020204030204" charset="0"/>
                <a:cs typeface="Calibri" panose="020F0502020204030204" charset="0"/>
              </a:rPr>
              <a:t> </a:t>
            </a:r>
            <a:r>
              <a:rPr lang="en-US" sz="3200" dirty="0" err="1">
                <a:latin typeface="Calibri" panose="020F0502020204030204" charset="0"/>
                <a:cs typeface="Calibri" panose="020F0502020204030204" charset="0"/>
              </a:rPr>
              <a:t>chúng</a:t>
            </a:r>
            <a:r>
              <a:rPr lang="en-US" sz="3200" dirty="0">
                <a:latin typeface="Calibri" panose="020F0502020204030204" charset="0"/>
                <a:cs typeface="Calibri" panose="020F0502020204030204" charset="0"/>
              </a:rPr>
              <a:t> </a:t>
            </a:r>
            <a:r>
              <a:rPr lang="en-US" sz="3200" dirty="0" err="1">
                <a:latin typeface="Calibri" panose="020F0502020204030204" charset="0"/>
                <a:cs typeface="Calibri" panose="020F0502020204030204" charset="0"/>
              </a:rPr>
              <a:t>tớ</a:t>
            </a:r>
            <a:r>
              <a:rPr lang="en-US" sz="3200" dirty="0">
                <a:latin typeface="Calibri" panose="020F0502020204030204" charset="0"/>
                <a:cs typeface="Calibri" panose="020F0502020204030204" charset="0"/>
              </a:rPr>
              <a:t> </a:t>
            </a:r>
            <a:r>
              <a:rPr lang="en-US" sz="3200" dirty="0" err="1">
                <a:latin typeface="Calibri" panose="020F0502020204030204" charset="0"/>
                <a:cs typeface="Calibri" panose="020F0502020204030204" charset="0"/>
              </a:rPr>
              <a:t>là</a:t>
            </a:r>
            <a:r>
              <a:rPr lang="en-US" sz="3200" dirty="0">
                <a:latin typeface="Calibri" panose="020F0502020204030204" charset="0"/>
                <a:cs typeface="Calibri" panose="020F0502020204030204" charset="0"/>
              </a:rPr>
              <a:t> ....</a:t>
            </a: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2095" cy="5142865"/>
          </a:xfrm>
          <a:prstGeom prst="rect">
            <a:avLst/>
          </a:prstGeom>
        </p:spPr>
      </p:pic>
      <p:pic>
        <p:nvPicPr>
          <p:cNvPr id="5" name="Picture 4"/>
          <p:cNvPicPr>
            <a:picLocks noChangeAspect="1"/>
          </p:cNvPicPr>
          <p:nvPr/>
        </p:nvPicPr>
        <p:blipFill>
          <a:blip r:embed="rId3"/>
          <a:stretch>
            <a:fillRect/>
          </a:stretch>
        </p:blipFill>
        <p:spPr>
          <a:xfrm>
            <a:off x="1278890" y="326390"/>
            <a:ext cx="6608445" cy="889635"/>
          </a:xfrm>
          <a:prstGeom prst="rect">
            <a:avLst/>
          </a:prstGeom>
        </p:spPr>
      </p:pic>
      <p:sp>
        <p:nvSpPr>
          <p:cNvPr id="6" name="Rounded Rectangular Callout 5"/>
          <p:cNvSpPr/>
          <p:nvPr/>
        </p:nvSpPr>
        <p:spPr>
          <a:xfrm>
            <a:off x="1831340" y="1790701"/>
            <a:ext cx="5661660" cy="984250"/>
          </a:xfrm>
          <a:prstGeom prst="wedgeRoundRectCallout">
            <a:avLst>
              <a:gd name="adj1" fmla="val -14008"/>
              <a:gd name="adj2" fmla="val 106801"/>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charset="0"/>
                <a:cs typeface="Calibri" panose="020F0502020204030204" charset="0"/>
              </a:rPr>
              <a:t>Em</a:t>
            </a:r>
            <a:r>
              <a:rPr lang="en-US" sz="2800" dirty="0">
                <a:latin typeface="Calibri" panose="020F0502020204030204" charset="0"/>
                <a:cs typeface="Calibri" panose="020F0502020204030204" charset="0"/>
              </a:rPr>
              <a:t> </a:t>
            </a:r>
            <a:r>
              <a:rPr lang="en-US" sz="2800" dirty="0" err="1">
                <a:latin typeface="Calibri" panose="020F0502020204030204" charset="0"/>
                <a:cs typeface="Calibri" panose="020F0502020204030204" charset="0"/>
              </a:rPr>
              <a:t>sử</a:t>
            </a:r>
            <a:r>
              <a:rPr lang="en-US" sz="2800" dirty="0">
                <a:latin typeface="Calibri" panose="020F0502020204030204" charset="0"/>
                <a:cs typeface="Calibri" panose="020F0502020204030204" charset="0"/>
              </a:rPr>
              <a:t> </a:t>
            </a:r>
            <a:r>
              <a:rPr lang="en-US" sz="2800" dirty="0" err="1">
                <a:latin typeface="Calibri" panose="020F0502020204030204" charset="0"/>
                <a:cs typeface="Calibri" panose="020F0502020204030204" charset="0"/>
              </a:rPr>
              <a:t>dụng</a:t>
            </a:r>
            <a:r>
              <a:rPr lang="en-US" sz="2800" dirty="0">
                <a:latin typeface="Calibri" panose="020F0502020204030204" charset="0"/>
                <a:cs typeface="Calibri" panose="020F0502020204030204" charset="0"/>
              </a:rPr>
              <a:t> “</a:t>
            </a:r>
            <a:r>
              <a:rPr lang="en-US" sz="2800" dirty="0" err="1">
                <a:latin typeface="Calibri" panose="020F0502020204030204" charset="0"/>
                <a:cs typeface="Calibri" panose="020F0502020204030204" charset="0"/>
              </a:rPr>
              <a:t>Hộp</a:t>
            </a:r>
            <a:r>
              <a:rPr lang="en-US" sz="2800" dirty="0">
                <a:latin typeface="Calibri" panose="020F0502020204030204" charset="0"/>
                <a:cs typeface="Calibri" panose="020F0502020204030204" charset="0"/>
              </a:rPr>
              <a:t> </a:t>
            </a:r>
            <a:r>
              <a:rPr lang="en-US" sz="2800" dirty="0" err="1">
                <a:latin typeface="Calibri" panose="020F0502020204030204" charset="0"/>
                <a:cs typeface="Calibri" panose="020F0502020204030204" charset="0"/>
              </a:rPr>
              <a:t>thư</a:t>
            </a:r>
            <a:r>
              <a:rPr lang="en-US" sz="2800" dirty="0">
                <a:latin typeface="Calibri" panose="020F0502020204030204" charset="0"/>
                <a:cs typeface="Calibri" panose="020F0502020204030204" charset="0"/>
              </a:rPr>
              <a:t> </a:t>
            </a:r>
            <a:r>
              <a:rPr lang="en-US" sz="2800" dirty="0" err="1">
                <a:latin typeface="Calibri" panose="020F0502020204030204" charset="0"/>
                <a:cs typeface="Calibri" panose="020F0502020204030204" charset="0"/>
              </a:rPr>
              <a:t>niềm</a:t>
            </a:r>
            <a:r>
              <a:rPr lang="en-US" sz="2800" dirty="0">
                <a:latin typeface="Calibri" panose="020F0502020204030204" charset="0"/>
                <a:cs typeface="Calibri" panose="020F0502020204030204" charset="0"/>
              </a:rPr>
              <a:t> </a:t>
            </a:r>
            <a:r>
              <a:rPr lang="en-US" sz="2800" dirty="0" err="1">
                <a:latin typeface="Calibri" panose="020F0502020204030204" charset="0"/>
                <a:cs typeface="Calibri" panose="020F0502020204030204" charset="0"/>
              </a:rPr>
              <a:t>vui</a:t>
            </a:r>
            <a:r>
              <a:rPr lang="en-US" sz="2800" dirty="0">
                <a:latin typeface="Calibri" panose="020F0502020204030204" charset="0"/>
                <a:cs typeface="Calibri" panose="020F0502020204030204" charset="0"/>
              </a:rPr>
              <a:t>” </a:t>
            </a:r>
            <a:r>
              <a:rPr lang="en-US" sz="2800" dirty="0" err="1">
                <a:latin typeface="Calibri" panose="020F0502020204030204" charset="0"/>
                <a:cs typeface="Calibri" panose="020F0502020204030204" charset="0"/>
              </a:rPr>
              <a:t>để</a:t>
            </a:r>
            <a:r>
              <a:rPr lang="en-US" sz="2800" dirty="0">
                <a:latin typeface="Calibri" panose="020F0502020204030204" charset="0"/>
                <a:cs typeface="Calibri" panose="020F0502020204030204" charset="0"/>
              </a:rPr>
              <a:t> ....</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8031560" y="1005250"/>
            <a:ext cx="1031008" cy="822965"/>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40"/>
          <p:cNvGrpSpPr/>
          <p:nvPr/>
        </p:nvGrpSpPr>
        <p:grpSpPr>
          <a:xfrm>
            <a:off x="101230" y="1402886"/>
            <a:ext cx="1941885" cy="2248761"/>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40"/>
          <p:cNvGrpSpPr/>
          <p:nvPr/>
        </p:nvGrpSpPr>
        <p:grpSpPr>
          <a:xfrm>
            <a:off x="7012098" y="1209071"/>
            <a:ext cx="2012471" cy="2391463"/>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40"/>
          <p:cNvSpPr/>
          <p:nvPr/>
        </p:nvSpPr>
        <p:spPr>
          <a:xfrm>
            <a:off x="97795" y="485998"/>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 name="Google Shape;446;p40"/>
          <p:cNvGrpSpPr/>
          <p:nvPr/>
        </p:nvGrpSpPr>
        <p:grpSpPr>
          <a:xfrm>
            <a:off x="-1208" y="3506288"/>
            <a:ext cx="9144294" cy="1637222"/>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40"/>
          <p:cNvGrpSpPr/>
          <p:nvPr/>
        </p:nvGrpSpPr>
        <p:grpSpPr>
          <a:xfrm>
            <a:off x="3532505" y="3208655"/>
            <a:ext cx="1999615" cy="1100455"/>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40"/>
          <p:cNvSpPr/>
          <p:nvPr/>
        </p:nvSpPr>
        <p:spPr>
          <a:xfrm>
            <a:off x="6542212" y="3762350"/>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0"/>
          <p:cNvSpPr/>
          <p:nvPr/>
        </p:nvSpPr>
        <p:spPr>
          <a:xfrm>
            <a:off x="-14225" y="3762361"/>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 name="Google Shape;492;p40"/>
          <p:cNvGrpSpPr/>
          <p:nvPr/>
        </p:nvGrpSpPr>
        <p:grpSpPr>
          <a:xfrm>
            <a:off x="7724248" y="2758285"/>
            <a:ext cx="1104150" cy="206535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40"/>
          <p:cNvGrpSpPr/>
          <p:nvPr/>
        </p:nvGrpSpPr>
        <p:grpSpPr>
          <a:xfrm>
            <a:off x="567353" y="2666913"/>
            <a:ext cx="1114025" cy="222592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11"/>
          <p:cNvPicPr>
            <a:picLocks noChangeAspect="1"/>
          </p:cNvPicPr>
          <p:nvPr/>
        </p:nvPicPr>
        <p:blipFill>
          <a:blip r:embed="rId5"/>
          <a:stretch>
            <a:fillRect/>
          </a:stretch>
        </p:blipFill>
        <p:spPr>
          <a:xfrm>
            <a:off x="2211070" y="1539240"/>
            <a:ext cx="4784725" cy="1373505"/>
          </a:xfrm>
          <a:prstGeom prst="rect">
            <a:avLst/>
          </a:prstGeom>
        </p:spPr>
      </p:pic>
      <p:sp>
        <p:nvSpPr>
          <p:cNvPr id="15" name="TextBox 14"/>
          <p:cNvSpPr txBox="1"/>
          <p:nvPr/>
        </p:nvSpPr>
        <p:spPr>
          <a:xfrm>
            <a:off x="3881559" y="420157"/>
            <a:ext cx="1438275" cy="953135"/>
          </a:xfrm>
          <a:prstGeom prst="rect">
            <a:avLst/>
          </a:prstGeom>
          <a:noFill/>
        </p:spPr>
        <p:txBody>
          <a:bodyPr wrap="none" rtlCol="0">
            <a:spAutoFit/>
          </a:bodyPr>
          <a:lstStyle/>
          <a:p>
            <a:pPr algn="ctr"/>
            <a:endParaRPr lang="en-US" sz="2800" dirty="0">
              <a:solidFill>
                <a:schemeClr val="accent6">
                  <a:lumMod val="50000"/>
                </a:schemeClr>
              </a:solidFill>
              <a:latin typeface="iCiel Cadena" panose="02000503000000020004" pitchFamily="50" charset="0"/>
            </a:endParaRPr>
          </a:p>
          <a:p>
            <a:pPr algn="ctr"/>
            <a:r>
              <a:rPr lang="en-US" sz="2800" dirty="0">
                <a:solidFill>
                  <a:schemeClr val="accent6">
                    <a:lumMod val="50000"/>
                  </a:schemeClr>
                </a:solidFill>
                <a:latin typeface="iCiel Cadena" panose="02000503000000020004" pitchFamily="50" charset="0"/>
              </a:rPr>
              <a:t>CHỦ ĐỀ:</a:t>
            </a:r>
          </a:p>
        </p:txBody>
      </p:sp>
      <p:sp>
        <p:nvSpPr>
          <p:cNvPr id="16" name="TextBox 15"/>
          <p:cNvSpPr txBox="1"/>
          <p:nvPr/>
        </p:nvSpPr>
        <p:spPr>
          <a:xfrm>
            <a:off x="2205911" y="174690"/>
            <a:ext cx="5367175" cy="523220"/>
          </a:xfrm>
          <a:prstGeom prst="rect">
            <a:avLst/>
          </a:prstGeom>
          <a:noFill/>
        </p:spPr>
        <p:txBody>
          <a:bodyPr wrap="none" rtlCol="0">
            <a:spAutoFit/>
          </a:bodyPr>
          <a:lstStyle/>
          <a:p>
            <a:pPr algn="ctr"/>
            <a:r>
              <a:rPr lang="en-US" sz="2800" err="1">
                <a:solidFill>
                  <a:schemeClr val="tx1"/>
                </a:solidFill>
                <a:latin typeface="Calibri" panose="020F0502020204030204" pitchFamily="34" charset="0"/>
                <a:cs typeface="Calibri" panose="020F0502020204030204" pitchFamily="34" charset="0"/>
              </a:rPr>
              <a:t>Thứ</a:t>
            </a:r>
            <a:r>
              <a:rPr lang="en-US" sz="2800">
                <a:solidFill>
                  <a:schemeClr val="tx1"/>
                </a:solidFill>
                <a:latin typeface="Calibri" panose="020F0502020204030204" pitchFamily="34" charset="0"/>
                <a:cs typeface="Calibri" panose="020F0502020204030204" pitchFamily="34" charset="0"/>
              </a:rPr>
              <a:t> </a:t>
            </a:r>
            <a:r>
              <a:rPr lang="en-US" sz="2800" smtClean="0">
                <a:solidFill>
                  <a:schemeClr val="tx1"/>
                </a:solidFill>
                <a:latin typeface="Calibri" panose="020F0502020204030204" pitchFamily="34" charset="0"/>
                <a:cs typeface="Calibri" panose="020F0502020204030204" pitchFamily="34" charset="0"/>
              </a:rPr>
              <a:t>Tư </a:t>
            </a:r>
            <a:r>
              <a:rPr lang="en-US" sz="2800" err="1">
                <a:solidFill>
                  <a:schemeClr val="tx1"/>
                </a:solidFill>
                <a:latin typeface="Calibri" panose="020F0502020204030204" pitchFamily="34" charset="0"/>
                <a:cs typeface="Calibri" panose="020F0502020204030204" pitchFamily="34" charset="0"/>
              </a:rPr>
              <a:t>ngày</a:t>
            </a:r>
            <a:r>
              <a:rPr lang="en-US" sz="2800">
                <a:solidFill>
                  <a:schemeClr val="tx1"/>
                </a:solidFill>
                <a:latin typeface="Calibri" panose="020F0502020204030204" pitchFamily="34" charset="0"/>
                <a:cs typeface="Calibri" panose="020F0502020204030204" pitchFamily="34" charset="0"/>
              </a:rPr>
              <a:t> </a:t>
            </a:r>
            <a:r>
              <a:rPr lang="en-US" sz="2800" smtClean="0">
                <a:solidFill>
                  <a:schemeClr val="tx1"/>
                </a:solidFill>
                <a:latin typeface="Calibri" panose="020F0502020204030204" pitchFamily="34" charset="0"/>
                <a:cs typeface="Calibri" panose="020F0502020204030204" pitchFamily="34" charset="0"/>
              </a:rPr>
              <a:t>01 </a:t>
            </a:r>
            <a:r>
              <a:rPr lang="en-US" sz="2800" err="1">
                <a:solidFill>
                  <a:schemeClr val="tx1"/>
                </a:solidFill>
                <a:latin typeface="Calibri" panose="020F0502020204030204" pitchFamily="34" charset="0"/>
                <a:cs typeface="Calibri" panose="020F0502020204030204" pitchFamily="34" charset="0"/>
              </a:rPr>
              <a:t>tháng</a:t>
            </a:r>
            <a:r>
              <a:rPr lang="en-US" sz="2800">
                <a:solidFill>
                  <a:schemeClr val="tx1"/>
                </a:solidFill>
                <a:latin typeface="Calibri" panose="020F0502020204030204" pitchFamily="34" charset="0"/>
                <a:cs typeface="Calibri" panose="020F0502020204030204" pitchFamily="34" charset="0"/>
              </a:rPr>
              <a:t> </a:t>
            </a:r>
            <a:r>
              <a:rPr lang="en-US" sz="2800" smtClean="0">
                <a:solidFill>
                  <a:schemeClr val="tx1"/>
                </a:solidFill>
                <a:latin typeface="Calibri" panose="020F0502020204030204" pitchFamily="34" charset="0"/>
                <a:cs typeface="Calibri" panose="020F0502020204030204" pitchFamily="34" charset="0"/>
              </a:rPr>
              <a:t>12 </a:t>
            </a:r>
            <a:r>
              <a:rPr lang="en-US" sz="2800" dirty="0" err="1">
                <a:solidFill>
                  <a:schemeClr val="tx1"/>
                </a:solidFill>
                <a:latin typeface="Calibri" panose="020F0502020204030204" pitchFamily="34" charset="0"/>
                <a:cs typeface="Calibri" panose="020F0502020204030204" pitchFamily="34" charset="0"/>
              </a:rPr>
              <a:t>năm</a:t>
            </a:r>
            <a:r>
              <a:rPr lang="en-US" sz="2800" dirty="0">
                <a:solidFill>
                  <a:schemeClr val="tx1"/>
                </a:solidFill>
                <a:latin typeface="Calibri" panose="020F0502020204030204" pitchFamily="34" charset="0"/>
                <a:cs typeface="Calibri" panose="020F0502020204030204" pitchFamily="34" charset="0"/>
              </a:rPr>
              <a:t> 2021</a:t>
            </a:r>
          </a:p>
        </p:txBody>
      </p:sp>
      <p:pic>
        <p:nvPicPr>
          <p:cNvPr id="3"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48775" y="4488180"/>
            <a:ext cx="506095" cy="506095"/>
          </a:xfrm>
          <a:prstGeom prst="rect">
            <a:avLst/>
          </a:prstGeom>
        </p:spPr>
      </p:pic>
      <p:grpSp>
        <p:nvGrpSpPr>
          <p:cNvPr id="14" name="Group 13"/>
          <p:cNvGrpSpPr/>
          <p:nvPr/>
        </p:nvGrpSpPr>
        <p:grpSpPr>
          <a:xfrm>
            <a:off x="3564255" y="4323080"/>
            <a:ext cx="2063115" cy="687070"/>
            <a:chOff x="5613" y="6808"/>
            <a:chExt cx="3249" cy="1082"/>
          </a:xfrm>
        </p:grpSpPr>
        <p:sp>
          <p:nvSpPr>
            <p:cNvPr id="6" name="Oval 5"/>
            <p:cNvSpPr/>
            <p:nvPr/>
          </p:nvSpPr>
          <p:spPr>
            <a:xfrm>
              <a:off x="5613" y="6834"/>
              <a:ext cx="1300" cy="1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299" y="6834"/>
              <a:ext cx="1300" cy="1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004" y="6834"/>
              <a:ext cx="1300" cy="1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662" y="6808"/>
              <a:ext cx="1200" cy="1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 Box 4"/>
          <p:cNvSpPr txBox="1"/>
          <p:nvPr/>
        </p:nvSpPr>
        <p:spPr>
          <a:xfrm>
            <a:off x="3773170" y="4445635"/>
            <a:ext cx="1630045" cy="583565"/>
          </a:xfrm>
          <a:prstGeom prst="rect">
            <a:avLst/>
          </a:prstGeom>
          <a:noFill/>
        </p:spPr>
        <p:txBody>
          <a:bodyPr wrap="none" rtlCol="0">
            <a:spAutoFit/>
          </a:bodyPr>
          <a:lstStyle/>
          <a:p>
            <a:r>
              <a:rPr lang="en-US" sz="3200" dirty="0">
                <a:solidFill>
                  <a:srgbClr val="FF0000"/>
                </a:solidFill>
                <a:effectLst>
                  <a:outerShdw blurRad="38100" dist="19050" dir="2700000" algn="tl" rotWithShape="0">
                    <a:schemeClr val="dk1">
                      <a:alpha val="40000"/>
                    </a:schemeClr>
                  </a:outerShdw>
                </a:effectLst>
                <a:latin typeface="iCiel Cadena" panose="02000503000000020004" pitchFamily="50" charset="0"/>
                <a:cs typeface="iCiel Cadena" panose="02000503000000020004" pitchFamily="50" charset="0"/>
              </a:rPr>
              <a:t>TUẦN 11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11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outVertic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5" repeatCount="indefinite" fill="hold" display="0">
                  <p:stCondLst>
                    <p:cond delay="indefinite"/>
                  </p:stCondLst>
                  <p:endCondLst>
                    <p:cond evt="onStopAudio" delay="0">
                      <p:tgtEl>
                        <p:sldTgt/>
                      </p:tgtEl>
                    </p:cond>
                  </p:endCondLst>
                </p:cTn>
                <p:tgtEl>
                  <p:spTgt spid="3"/>
                </p:tgtEl>
              </p:cMediaNode>
            </p:audio>
          </p:childTnLst>
        </p:cTn>
      </p:par>
    </p:tnLst>
    <p:bldLst>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143500"/>
          </a:xfrm>
          <a:prstGeom prst="rect">
            <a:avLst/>
          </a:prstGeom>
        </p:spPr>
      </p:pic>
      <p:grpSp>
        <p:nvGrpSpPr>
          <p:cNvPr id="16" name="Group 15"/>
          <p:cNvGrpSpPr/>
          <p:nvPr/>
        </p:nvGrpSpPr>
        <p:grpSpPr>
          <a:xfrm>
            <a:off x="55245" y="274955"/>
            <a:ext cx="8030210" cy="4448175"/>
            <a:chOff x="1283" y="1400"/>
            <a:chExt cx="10431" cy="5427"/>
          </a:xfrm>
          <a:solidFill>
            <a:schemeClr val="accent2">
              <a:lumMod val="20000"/>
              <a:lumOff val="80000"/>
            </a:schemeClr>
          </a:solidFill>
        </p:grpSpPr>
        <p:sp>
          <p:nvSpPr>
            <p:cNvPr id="20" name="Oval 19"/>
            <p:cNvSpPr/>
            <p:nvPr/>
          </p:nvSpPr>
          <p:spPr>
            <a:xfrm>
              <a:off x="8528" y="2451"/>
              <a:ext cx="3186" cy="2827"/>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Oval 21"/>
            <p:cNvSpPr/>
            <p:nvPr/>
          </p:nvSpPr>
          <p:spPr>
            <a:xfrm>
              <a:off x="6599" y="3871"/>
              <a:ext cx="3186" cy="2827"/>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Oval 22"/>
            <p:cNvSpPr/>
            <p:nvPr/>
          </p:nvSpPr>
          <p:spPr>
            <a:xfrm>
              <a:off x="1283" y="3486"/>
              <a:ext cx="3186" cy="2827"/>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Oval 23"/>
            <p:cNvSpPr/>
            <p:nvPr/>
          </p:nvSpPr>
          <p:spPr>
            <a:xfrm>
              <a:off x="2826" y="4000"/>
              <a:ext cx="3186" cy="2827"/>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Oval 24"/>
            <p:cNvSpPr/>
            <p:nvPr/>
          </p:nvSpPr>
          <p:spPr>
            <a:xfrm>
              <a:off x="4655" y="4000"/>
              <a:ext cx="3186" cy="2827"/>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Oval 25"/>
            <p:cNvSpPr/>
            <p:nvPr/>
          </p:nvSpPr>
          <p:spPr>
            <a:xfrm>
              <a:off x="7527" y="3286"/>
              <a:ext cx="3186" cy="2827"/>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Oval 28"/>
            <p:cNvSpPr/>
            <p:nvPr/>
          </p:nvSpPr>
          <p:spPr>
            <a:xfrm>
              <a:off x="1866" y="1987"/>
              <a:ext cx="3186" cy="2827"/>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Oval 29"/>
            <p:cNvSpPr/>
            <p:nvPr/>
          </p:nvSpPr>
          <p:spPr>
            <a:xfrm>
              <a:off x="3966" y="1401"/>
              <a:ext cx="3186" cy="2827"/>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Oval 30"/>
            <p:cNvSpPr/>
            <p:nvPr/>
          </p:nvSpPr>
          <p:spPr>
            <a:xfrm>
              <a:off x="6422" y="1787"/>
              <a:ext cx="3186" cy="2827"/>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Oval 16"/>
            <p:cNvSpPr/>
            <p:nvPr/>
          </p:nvSpPr>
          <p:spPr>
            <a:xfrm>
              <a:off x="1842" y="1986"/>
              <a:ext cx="3186" cy="2827"/>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Oval 17"/>
            <p:cNvSpPr/>
            <p:nvPr/>
          </p:nvSpPr>
          <p:spPr>
            <a:xfrm>
              <a:off x="3942" y="1400"/>
              <a:ext cx="3186" cy="2827"/>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Oval 18"/>
            <p:cNvSpPr/>
            <p:nvPr/>
          </p:nvSpPr>
          <p:spPr>
            <a:xfrm>
              <a:off x="6398" y="1786"/>
              <a:ext cx="3186" cy="2827"/>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 name="Oval 20"/>
            <p:cNvSpPr/>
            <p:nvPr/>
          </p:nvSpPr>
          <p:spPr>
            <a:xfrm>
              <a:off x="4099" y="3086"/>
              <a:ext cx="3186" cy="2827"/>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2" name="Oval 31"/>
            <p:cNvSpPr/>
            <p:nvPr/>
          </p:nvSpPr>
          <p:spPr>
            <a:xfrm>
              <a:off x="4123" y="3087"/>
              <a:ext cx="3186" cy="2827"/>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15" name="Group 14"/>
          <p:cNvGrpSpPr/>
          <p:nvPr/>
        </p:nvGrpSpPr>
        <p:grpSpPr>
          <a:xfrm>
            <a:off x="54610" y="557530"/>
            <a:ext cx="8030210" cy="4447540"/>
            <a:chOff x="1283" y="1400"/>
            <a:chExt cx="10431" cy="5426"/>
          </a:xfrm>
        </p:grpSpPr>
        <p:sp>
          <p:nvSpPr>
            <p:cNvPr id="5" name="Oval 4"/>
            <p:cNvSpPr/>
            <p:nvPr/>
          </p:nvSpPr>
          <p:spPr>
            <a:xfrm>
              <a:off x="1842" y="1986"/>
              <a:ext cx="3186" cy="2827"/>
            </a:xfrm>
            <a:prstGeom prst="ellipse">
              <a:avLst/>
            </a:prstGeom>
            <a:solidFill>
              <a:schemeClr val="accent1">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Oval 5"/>
            <p:cNvSpPr/>
            <p:nvPr/>
          </p:nvSpPr>
          <p:spPr>
            <a:xfrm>
              <a:off x="3942" y="1400"/>
              <a:ext cx="3186" cy="2827"/>
            </a:xfrm>
            <a:prstGeom prst="ellipse">
              <a:avLst/>
            </a:prstGeom>
            <a:solidFill>
              <a:schemeClr val="accent1">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Oval 6"/>
            <p:cNvSpPr/>
            <p:nvPr/>
          </p:nvSpPr>
          <p:spPr>
            <a:xfrm>
              <a:off x="6398" y="1786"/>
              <a:ext cx="3186" cy="2827"/>
            </a:xfrm>
            <a:prstGeom prst="ellipse">
              <a:avLst/>
            </a:prstGeom>
            <a:solidFill>
              <a:schemeClr val="accent1">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Oval 7"/>
            <p:cNvSpPr/>
            <p:nvPr/>
          </p:nvSpPr>
          <p:spPr>
            <a:xfrm>
              <a:off x="8528" y="2451"/>
              <a:ext cx="3186" cy="2827"/>
            </a:xfrm>
            <a:prstGeom prst="ellipse">
              <a:avLst/>
            </a:prstGeom>
            <a:solidFill>
              <a:schemeClr val="accent1">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Oval 8"/>
            <p:cNvSpPr/>
            <p:nvPr/>
          </p:nvSpPr>
          <p:spPr>
            <a:xfrm>
              <a:off x="4099" y="3086"/>
              <a:ext cx="3186" cy="2827"/>
            </a:xfrm>
            <a:prstGeom prst="ellipse">
              <a:avLst/>
            </a:prstGeom>
            <a:solidFill>
              <a:schemeClr val="accent1">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p:cNvSpPr/>
            <p:nvPr/>
          </p:nvSpPr>
          <p:spPr>
            <a:xfrm>
              <a:off x="6599" y="3871"/>
              <a:ext cx="3186" cy="2827"/>
            </a:xfrm>
            <a:prstGeom prst="ellipse">
              <a:avLst/>
            </a:prstGeom>
            <a:solidFill>
              <a:schemeClr val="accent1">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p:cNvSpPr/>
            <p:nvPr/>
          </p:nvSpPr>
          <p:spPr>
            <a:xfrm>
              <a:off x="1283" y="3486"/>
              <a:ext cx="3186" cy="2827"/>
            </a:xfrm>
            <a:prstGeom prst="ellipse">
              <a:avLst/>
            </a:prstGeom>
            <a:solidFill>
              <a:schemeClr val="accent1">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2826" y="4000"/>
              <a:ext cx="3186" cy="2827"/>
            </a:xfrm>
            <a:prstGeom prst="ellipse">
              <a:avLst/>
            </a:prstGeom>
            <a:solidFill>
              <a:schemeClr val="accent1">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4655" y="4000"/>
              <a:ext cx="3186" cy="2827"/>
            </a:xfrm>
            <a:prstGeom prst="ellipse">
              <a:avLst/>
            </a:prstGeom>
            <a:solidFill>
              <a:schemeClr val="accent1">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Oval 13"/>
            <p:cNvSpPr/>
            <p:nvPr/>
          </p:nvSpPr>
          <p:spPr>
            <a:xfrm>
              <a:off x="7527" y="3286"/>
              <a:ext cx="3186" cy="2827"/>
            </a:xfrm>
            <a:prstGeom prst="ellipse">
              <a:avLst/>
            </a:prstGeom>
            <a:solidFill>
              <a:schemeClr val="accent1">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28" name="Text Box 27"/>
          <p:cNvSpPr txBox="1"/>
          <p:nvPr/>
        </p:nvSpPr>
        <p:spPr>
          <a:xfrm>
            <a:off x="569595" y="1657985"/>
            <a:ext cx="7341870" cy="2797175"/>
          </a:xfrm>
          <a:prstGeom prst="rect">
            <a:avLst/>
          </a:prstGeom>
          <a:noFill/>
        </p:spPr>
        <p:txBody>
          <a:bodyPr wrap="square" rtlCol="0">
            <a:spAutoFit/>
          </a:bodyPr>
          <a:lstStyle/>
          <a:p>
            <a:pPr>
              <a:lnSpc>
                <a:spcPct val="110000"/>
              </a:lnSpc>
            </a:pPr>
            <a:r>
              <a:rPr lang="en-US" sz="3200" dirty="0" err="1">
                <a:solidFill>
                  <a:schemeClr val="tx1"/>
                </a:solidFill>
                <a:effectLst/>
                <a:latin typeface="Calibri" panose="020F0502020204030204" charset="0"/>
                <a:cs typeface="Calibri" panose="020F0502020204030204" charset="0"/>
              </a:rPr>
              <a:t>Các</a:t>
            </a:r>
            <a:r>
              <a:rPr lang="en-US" sz="3200" dirty="0">
                <a:solidFill>
                  <a:schemeClr val="tx1"/>
                </a:solidFill>
                <a:effectLst/>
                <a:latin typeface="Calibri" panose="020F0502020204030204" charset="0"/>
                <a:cs typeface="Calibri" panose="020F0502020204030204" charset="0"/>
              </a:rPr>
              <a:t> </a:t>
            </a:r>
            <a:r>
              <a:rPr lang="en-US" sz="3200" dirty="0" err="1">
                <a:solidFill>
                  <a:schemeClr val="tx1"/>
                </a:solidFill>
                <a:effectLst/>
                <a:latin typeface="Calibri" panose="020F0502020204030204" charset="0"/>
                <a:cs typeface="Calibri" panose="020F0502020204030204" charset="0"/>
              </a:rPr>
              <a:t>em</a:t>
            </a:r>
            <a:r>
              <a:rPr lang="en-US" sz="3200" dirty="0">
                <a:solidFill>
                  <a:schemeClr val="tx1"/>
                </a:solidFill>
                <a:effectLst/>
                <a:latin typeface="Calibri" panose="020F0502020204030204" charset="0"/>
                <a:cs typeface="Calibri" panose="020F0502020204030204" charset="0"/>
              </a:rPr>
              <a:t> </a:t>
            </a:r>
            <a:r>
              <a:rPr lang="en-US" sz="3200" dirty="0" err="1">
                <a:solidFill>
                  <a:schemeClr val="tx1"/>
                </a:solidFill>
                <a:effectLst/>
                <a:latin typeface="Calibri" panose="020F0502020204030204" charset="0"/>
                <a:cs typeface="Calibri" panose="020F0502020204030204" charset="0"/>
              </a:rPr>
              <a:t>có</a:t>
            </a:r>
            <a:r>
              <a:rPr lang="en-US" sz="3200" dirty="0">
                <a:solidFill>
                  <a:schemeClr val="tx1"/>
                </a:solidFill>
                <a:effectLst/>
                <a:latin typeface="Calibri" panose="020F0502020204030204" charset="0"/>
                <a:cs typeface="Calibri" panose="020F0502020204030204" charset="0"/>
              </a:rPr>
              <a:t> </a:t>
            </a:r>
            <a:r>
              <a:rPr lang="en-US" sz="3200" dirty="0" err="1">
                <a:solidFill>
                  <a:schemeClr val="tx1"/>
                </a:solidFill>
                <a:effectLst/>
                <a:latin typeface="Calibri" panose="020F0502020204030204" charset="0"/>
                <a:cs typeface="Calibri" panose="020F0502020204030204" charset="0"/>
              </a:rPr>
              <a:t>thể</a:t>
            </a:r>
            <a:r>
              <a:rPr lang="en-US" sz="3200" dirty="0">
                <a:solidFill>
                  <a:schemeClr val="tx1"/>
                </a:solidFill>
                <a:effectLst/>
                <a:latin typeface="Calibri" panose="020F0502020204030204" charset="0"/>
                <a:cs typeface="Calibri" panose="020F0502020204030204" charset="0"/>
              </a:rPr>
              <a:t> </a:t>
            </a:r>
            <a:r>
              <a:rPr lang="en-US" sz="3200" dirty="0" err="1">
                <a:solidFill>
                  <a:schemeClr val="tx1"/>
                </a:solidFill>
                <a:effectLst/>
                <a:latin typeface="Calibri" panose="020F0502020204030204" charset="0"/>
                <a:cs typeface="Calibri" panose="020F0502020204030204" charset="0"/>
              </a:rPr>
              <a:t>sử</a:t>
            </a:r>
            <a:r>
              <a:rPr lang="en-US" sz="3200" dirty="0">
                <a:solidFill>
                  <a:schemeClr val="tx1"/>
                </a:solidFill>
                <a:effectLst/>
                <a:latin typeface="Calibri" panose="020F0502020204030204" charset="0"/>
                <a:cs typeface="Calibri" panose="020F0502020204030204" charset="0"/>
              </a:rPr>
              <a:t> </a:t>
            </a:r>
            <a:r>
              <a:rPr lang="en-US" sz="3200" dirty="0" err="1">
                <a:solidFill>
                  <a:schemeClr val="tx1"/>
                </a:solidFill>
                <a:effectLst/>
                <a:latin typeface="Calibri" panose="020F0502020204030204" charset="0"/>
                <a:cs typeface="Calibri" panose="020F0502020204030204" charset="0"/>
              </a:rPr>
              <a:t>dụng</a:t>
            </a:r>
            <a:r>
              <a:rPr lang="en-US" sz="3200" dirty="0">
                <a:solidFill>
                  <a:schemeClr val="tx1"/>
                </a:solidFill>
                <a:effectLst/>
                <a:latin typeface="Calibri" panose="020F0502020204030204" charset="0"/>
                <a:cs typeface="Calibri" panose="020F0502020204030204" charset="0"/>
              </a:rPr>
              <a:t> “</a:t>
            </a:r>
            <a:r>
              <a:rPr lang="en-US" sz="3200" b="1" dirty="0" err="1">
                <a:solidFill>
                  <a:schemeClr val="tx1"/>
                </a:solidFill>
                <a:effectLst/>
                <a:latin typeface="Calibri" panose="020F0502020204030204" charset="0"/>
                <a:cs typeface="Calibri" panose="020F0502020204030204" charset="0"/>
              </a:rPr>
              <a:t>Hộp</a:t>
            </a:r>
            <a:r>
              <a:rPr lang="en-US" sz="3200" b="1" dirty="0">
                <a:solidFill>
                  <a:schemeClr val="tx1"/>
                </a:solidFill>
                <a:effectLst/>
                <a:latin typeface="Calibri" panose="020F0502020204030204" charset="0"/>
                <a:cs typeface="Calibri" panose="020F0502020204030204" charset="0"/>
              </a:rPr>
              <a:t> </a:t>
            </a:r>
            <a:r>
              <a:rPr lang="en-US" sz="3200" b="1" dirty="0" err="1">
                <a:solidFill>
                  <a:schemeClr val="tx1"/>
                </a:solidFill>
                <a:effectLst/>
                <a:latin typeface="Calibri" panose="020F0502020204030204" charset="0"/>
                <a:cs typeface="Calibri" panose="020F0502020204030204" charset="0"/>
              </a:rPr>
              <a:t>thư</a:t>
            </a:r>
            <a:r>
              <a:rPr lang="en-US" sz="3200" b="1" dirty="0">
                <a:solidFill>
                  <a:schemeClr val="tx1"/>
                </a:solidFill>
                <a:effectLst/>
                <a:latin typeface="Calibri" panose="020F0502020204030204" charset="0"/>
                <a:cs typeface="Calibri" panose="020F0502020204030204" charset="0"/>
              </a:rPr>
              <a:t> </a:t>
            </a:r>
            <a:r>
              <a:rPr lang="en-US" sz="3200" b="1" dirty="0" err="1">
                <a:solidFill>
                  <a:schemeClr val="tx1"/>
                </a:solidFill>
                <a:effectLst/>
                <a:latin typeface="Calibri" panose="020F0502020204030204" charset="0"/>
                <a:cs typeface="Calibri" panose="020F0502020204030204" charset="0"/>
              </a:rPr>
              <a:t>niềm</a:t>
            </a:r>
            <a:r>
              <a:rPr lang="en-US" sz="3200" b="1" dirty="0">
                <a:solidFill>
                  <a:schemeClr val="tx1"/>
                </a:solidFill>
                <a:effectLst/>
                <a:latin typeface="Calibri" panose="020F0502020204030204" charset="0"/>
                <a:cs typeface="Calibri" panose="020F0502020204030204" charset="0"/>
              </a:rPr>
              <a:t> </a:t>
            </a:r>
            <a:r>
              <a:rPr lang="en-US" sz="3200" b="1" dirty="0" err="1">
                <a:solidFill>
                  <a:schemeClr val="tx1"/>
                </a:solidFill>
                <a:effectLst/>
                <a:latin typeface="Calibri" panose="020F0502020204030204" charset="0"/>
                <a:cs typeface="Calibri" panose="020F0502020204030204" charset="0"/>
              </a:rPr>
              <a:t>vui</a:t>
            </a:r>
            <a:r>
              <a:rPr lang="en-US" sz="3200" dirty="0">
                <a:solidFill>
                  <a:schemeClr val="tx1"/>
                </a:solidFill>
                <a:effectLst/>
                <a:latin typeface="Calibri" panose="020F0502020204030204" charset="0"/>
                <a:cs typeface="Calibri" panose="020F0502020204030204" charset="0"/>
              </a:rPr>
              <a:t>” </a:t>
            </a:r>
            <a:r>
              <a:rPr lang="en-US" sz="3200" dirty="0" err="1">
                <a:solidFill>
                  <a:schemeClr val="tx1"/>
                </a:solidFill>
                <a:effectLst/>
                <a:latin typeface="Calibri" panose="020F0502020204030204" charset="0"/>
                <a:cs typeface="Calibri" panose="020F0502020204030204" charset="0"/>
              </a:rPr>
              <a:t>để</a:t>
            </a:r>
            <a:r>
              <a:rPr lang="en-US" sz="3200" dirty="0">
                <a:solidFill>
                  <a:schemeClr val="tx1"/>
                </a:solidFill>
                <a:effectLst/>
                <a:latin typeface="Calibri" panose="020F0502020204030204" charset="0"/>
                <a:cs typeface="Calibri" panose="020F0502020204030204" charset="0"/>
              </a:rPr>
              <a:t> </a:t>
            </a:r>
            <a:r>
              <a:rPr lang="en-US" sz="3200" dirty="0" err="1">
                <a:solidFill>
                  <a:schemeClr val="tx1"/>
                </a:solidFill>
                <a:effectLst/>
                <a:latin typeface="Calibri" panose="020F0502020204030204" charset="0"/>
                <a:cs typeface="Calibri" panose="020F0502020204030204" charset="0"/>
              </a:rPr>
              <a:t>gửi</a:t>
            </a:r>
            <a:r>
              <a:rPr lang="en-US" sz="3200" dirty="0">
                <a:solidFill>
                  <a:schemeClr val="tx1"/>
                </a:solidFill>
                <a:effectLst/>
                <a:latin typeface="Calibri" panose="020F0502020204030204" charset="0"/>
                <a:cs typeface="Calibri" panose="020F0502020204030204" charset="0"/>
              </a:rPr>
              <a:t> </a:t>
            </a:r>
            <a:r>
              <a:rPr lang="en-US" sz="3200" dirty="0" err="1">
                <a:solidFill>
                  <a:schemeClr val="tx1"/>
                </a:solidFill>
                <a:effectLst/>
                <a:latin typeface="Calibri" panose="020F0502020204030204" charset="0"/>
                <a:cs typeface="Calibri" panose="020F0502020204030204" charset="0"/>
              </a:rPr>
              <a:t>những</a:t>
            </a:r>
            <a:r>
              <a:rPr lang="en-US" sz="3200" dirty="0">
                <a:solidFill>
                  <a:schemeClr val="tx1"/>
                </a:solidFill>
                <a:effectLst/>
                <a:latin typeface="Calibri" panose="020F0502020204030204" charset="0"/>
                <a:cs typeface="Calibri" panose="020F0502020204030204" charset="0"/>
              </a:rPr>
              <a:t> </a:t>
            </a:r>
            <a:r>
              <a:rPr lang="en-US" sz="3200" b="1" dirty="0" err="1">
                <a:solidFill>
                  <a:srgbClr val="00B050"/>
                </a:solidFill>
                <a:effectLst/>
                <a:latin typeface="Calibri" panose="020F0502020204030204" charset="0"/>
                <a:cs typeface="Calibri" panose="020F0502020204030204" charset="0"/>
              </a:rPr>
              <a:t>lời</a:t>
            </a:r>
            <a:r>
              <a:rPr lang="en-US" sz="3200" b="1" dirty="0">
                <a:solidFill>
                  <a:srgbClr val="00B050"/>
                </a:solidFill>
                <a:effectLst/>
                <a:latin typeface="Calibri" panose="020F0502020204030204" charset="0"/>
                <a:cs typeface="Calibri" panose="020F0502020204030204" charset="0"/>
              </a:rPr>
              <a:t> </a:t>
            </a:r>
            <a:r>
              <a:rPr lang="en-US" sz="3200" b="1" dirty="0" err="1">
                <a:solidFill>
                  <a:srgbClr val="00B050"/>
                </a:solidFill>
                <a:effectLst/>
                <a:latin typeface="Calibri" panose="020F0502020204030204" charset="0"/>
                <a:cs typeface="Calibri" panose="020F0502020204030204" charset="0"/>
              </a:rPr>
              <a:t>chúc</a:t>
            </a:r>
            <a:r>
              <a:rPr lang="en-US" sz="3200" dirty="0">
                <a:solidFill>
                  <a:schemeClr val="tx1"/>
                </a:solidFill>
                <a:effectLst/>
                <a:latin typeface="Calibri" panose="020F0502020204030204" charset="0"/>
                <a:cs typeface="Calibri" panose="020F0502020204030204" charset="0"/>
              </a:rPr>
              <a:t>, </a:t>
            </a:r>
            <a:r>
              <a:rPr lang="en-US" sz="3200" dirty="0" err="1">
                <a:solidFill>
                  <a:schemeClr val="tx1"/>
                </a:solidFill>
                <a:effectLst/>
                <a:latin typeface="Calibri" panose="020F0502020204030204" charset="0"/>
                <a:cs typeface="Calibri" panose="020F0502020204030204" charset="0"/>
              </a:rPr>
              <a:t>những</a:t>
            </a:r>
            <a:r>
              <a:rPr lang="en-US" sz="3200" dirty="0">
                <a:solidFill>
                  <a:schemeClr val="tx1"/>
                </a:solidFill>
                <a:effectLst/>
                <a:latin typeface="Calibri" panose="020F0502020204030204" charset="0"/>
                <a:cs typeface="Calibri" panose="020F0502020204030204" charset="0"/>
              </a:rPr>
              <a:t> </a:t>
            </a:r>
            <a:r>
              <a:rPr lang="en-US" sz="3200" b="1" dirty="0" err="1">
                <a:solidFill>
                  <a:srgbClr val="FF0000"/>
                </a:solidFill>
                <a:effectLst/>
                <a:latin typeface="Calibri" panose="020F0502020204030204" charset="0"/>
                <a:cs typeface="Calibri" panose="020F0502020204030204" charset="0"/>
              </a:rPr>
              <a:t>điều</a:t>
            </a:r>
            <a:r>
              <a:rPr lang="en-US" sz="3200" b="1" dirty="0">
                <a:solidFill>
                  <a:srgbClr val="FF0000"/>
                </a:solidFill>
                <a:effectLst/>
                <a:latin typeface="Calibri" panose="020F0502020204030204" charset="0"/>
                <a:cs typeface="Calibri" panose="020F0502020204030204" charset="0"/>
              </a:rPr>
              <a:t> </a:t>
            </a:r>
            <a:r>
              <a:rPr lang="en-US" sz="3200" b="1" dirty="0" err="1">
                <a:solidFill>
                  <a:srgbClr val="FF0000"/>
                </a:solidFill>
                <a:effectLst/>
                <a:latin typeface="Calibri" panose="020F0502020204030204" charset="0"/>
                <a:cs typeface="Calibri" panose="020F0502020204030204" charset="0"/>
              </a:rPr>
              <a:t>tốt</a:t>
            </a:r>
            <a:r>
              <a:rPr lang="en-US" sz="3200" b="1" dirty="0">
                <a:solidFill>
                  <a:srgbClr val="FF0000"/>
                </a:solidFill>
                <a:effectLst/>
                <a:latin typeface="Calibri" panose="020F0502020204030204" charset="0"/>
                <a:cs typeface="Calibri" panose="020F0502020204030204" charset="0"/>
              </a:rPr>
              <a:t> </a:t>
            </a:r>
            <a:r>
              <a:rPr lang="en-US" sz="3200" b="1" dirty="0" err="1">
                <a:solidFill>
                  <a:srgbClr val="FF0000"/>
                </a:solidFill>
                <a:effectLst/>
                <a:latin typeface="Calibri" panose="020F0502020204030204" charset="0"/>
                <a:cs typeface="Calibri" panose="020F0502020204030204" charset="0"/>
              </a:rPr>
              <a:t>đẹp</a:t>
            </a:r>
            <a:r>
              <a:rPr lang="en-US" sz="3200" dirty="0">
                <a:solidFill>
                  <a:schemeClr val="tx1"/>
                </a:solidFill>
                <a:effectLst/>
                <a:latin typeface="Calibri" panose="020F0502020204030204" charset="0"/>
                <a:cs typeface="Calibri" panose="020F0502020204030204" charset="0"/>
              </a:rPr>
              <a:t> </a:t>
            </a:r>
            <a:r>
              <a:rPr lang="en-US" sz="3200" dirty="0" err="1">
                <a:solidFill>
                  <a:schemeClr val="tx1"/>
                </a:solidFill>
                <a:effectLst/>
                <a:latin typeface="Calibri" panose="020F0502020204030204" charset="0"/>
                <a:cs typeface="Calibri" panose="020F0502020204030204" charset="0"/>
              </a:rPr>
              <a:t>em</a:t>
            </a:r>
            <a:r>
              <a:rPr lang="en-US" sz="3200" dirty="0">
                <a:solidFill>
                  <a:schemeClr val="tx1"/>
                </a:solidFill>
                <a:effectLst/>
                <a:latin typeface="Calibri" panose="020F0502020204030204" charset="0"/>
                <a:cs typeface="Calibri" panose="020F0502020204030204" charset="0"/>
              </a:rPr>
              <a:t> </a:t>
            </a:r>
            <a:r>
              <a:rPr lang="en-US" sz="3200" dirty="0" err="1">
                <a:solidFill>
                  <a:schemeClr val="tx1"/>
                </a:solidFill>
                <a:effectLst/>
                <a:latin typeface="Calibri" panose="020F0502020204030204" charset="0"/>
                <a:cs typeface="Calibri" panose="020F0502020204030204" charset="0"/>
              </a:rPr>
              <a:t>muốn</a:t>
            </a:r>
            <a:r>
              <a:rPr lang="en-US" sz="3200" dirty="0">
                <a:solidFill>
                  <a:schemeClr val="tx1"/>
                </a:solidFill>
                <a:effectLst/>
                <a:latin typeface="Calibri" panose="020F0502020204030204" charset="0"/>
                <a:cs typeface="Calibri" panose="020F0502020204030204" charset="0"/>
              </a:rPr>
              <a:t> chia </a:t>
            </a:r>
            <a:r>
              <a:rPr lang="en-US" sz="3200" dirty="0" err="1">
                <a:solidFill>
                  <a:schemeClr val="tx1"/>
                </a:solidFill>
                <a:effectLst/>
                <a:latin typeface="Calibri" panose="020F0502020204030204" charset="0"/>
                <a:cs typeface="Calibri" panose="020F0502020204030204" charset="0"/>
              </a:rPr>
              <a:t>sẻ</a:t>
            </a:r>
            <a:r>
              <a:rPr lang="en-US" sz="3200" dirty="0">
                <a:solidFill>
                  <a:schemeClr val="tx1"/>
                </a:solidFill>
                <a:effectLst/>
                <a:latin typeface="Calibri" panose="020F0502020204030204" charset="0"/>
                <a:cs typeface="Calibri" panose="020F0502020204030204" charset="0"/>
              </a:rPr>
              <a:t> </a:t>
            </a:r>
            <a:r>
              <a:rPr lang="en-US" sz="3200" dirty="0" err="1">
                <a:solidFill>
                  <a:schemeClr val="tx1"/>
                </a:solidFill>
                <a:effectLst/>
                <a:latin typeface="Calibri" panose="020F0502020204030204" charset="0"/>
                <a:cs typeface="Calibri" panose="020F0502020204030204" charset="0"/>
              </a:rPr>
              <a:t>với</a:t>
            </a:r>
            <a:r>
              <a:rPr lang="en-US" sz="3200" dirty="0">
                <a:solidFill>
                  <a:schemeClr val="tx1"/>
                </a:solidFill>
                <a:effectLst/>
                <a:latin typeface="Calibri" panose="020F0502020204030204" charset="0"/>
                <a:cs typeface="Calibri" panose="020F0502020204030204" charset="0"/>
              </a:rPr>
              <a:t> </a:t>
            </a:r>
            <a:r>
              <a:rPr lang="en-US" sz="3200" dirty="0" err="1">
                <a:solidFill>
                  <a:schemeClr val="tx1"/>
                </a:solidFill>
                <a:effectLst/>
                <a:latin typeface="Calibri" panose="020F0502020204030204" charset="0"/>
                <a:cs typeface="Calibri" panose="020F0502020204030204" charset="0"/>
              </a:rPr>
              <a:t>bạn</a:t>
            </a:r>
            <a:r>
              <a:rPr lang="en-US" sz="3200" dirty="0">
                <a:solidFill>
                  <a:schemeClr val="tx1"/>
                </a:solidFill>
                <a:effectLst/>
                <a:latin typeface="Calibri" panose="020F0502020204030204" charset="0"/>
                <a:cs typeface="Calibri" panose="020F0502020204030204" charset="0"/>
              </a:rPr>
              <a:t> </a:t>
            </a:r>
            <a:r>
              <a:rPr lang="en-US" sz="3200" dirty="0" err="1">
                <a:solidFill>
                  <a:schemeClr val="tx1"/>
                </a:solidFill>
                <a:effectLst/>
                <a:latin typeface="Calibri" panose="020F0502020204030204" charset="0"/>
                <a:cs typeface="Calibri" panose="020F0502020204030204" charset="0"/>
              </a:rPr>
              <a:t>và</a:t>
            </a:r>
            <a:r>
              <a:rPr lang="en-US" sz="3200" dirty="0">
                <a:solidFill>
                  <a:schemeClr val="tx1"/>
                </a:solidFill>
                <a:effectLst/>
                <a:latin typeface="Calibri" panose="020F0502020204030204" charset="0"/>
                <a:cs typeface="Calibri" panose="020F0502020204030204" charset="0"/>
              </a:rPr>
              <a:t> </a:t>
            </a:r>
            <a:r>
              <a:rPr lang="en-US" sz="3200" dirty="0" err="1">
                <a:solidFill>
                  <a:schemeClr val="tx1"/>
                </a:solidFill>
                <a:effectLst/>
                <a:latin typeface="Calibri" panose="020F0502020204030204" charset="0"/>
                <a:cs typeface="Calibri" panose="020F0502020204030204" charset="0"/>
              </a:rPr>
              <a:t>cả</a:t>
            </a:r>
            <a:r>
              <a:rPr lang="en-US" sz="3200" dirty="0">
                <a:solidFill>
                  <a:schemeClr val="tx1"/>
                </a:solidFill>
                <a:effectLst/>
                <a:latin typeface="Calibri" panose="020F0502020204030204" charset="0"/>
                <a:cs typeface="Calibri" panose="020F0502020204030204" charset="0"/>
              </a:rPr>
              <a:t> </a:t>
            </a:r>
            <a:r>
              <a:rPr lang="en-US" sz="3200" dirty="0" err="1">
                <a:solidFill>
                  <a:schemeClr val="tx1"/>
                </a:solidFill>
                <a:effectLst/>
                <a:latin typeface="Calibri" panose="020F0502020204030204" charset="0"/>
                <a:cs typeface="Calibri" panose="020F0502020204030204" charset="0"/>
              </a:rPr>
              <a:t>những</a:t>
            </a:r>
            <a:r>
              <a:rPr lang="en-US" sz="3200" dirty="0">
                <a:solidFill>
                  <a:schemeClr val="tx1"/>
                </a:solidFill>
                <a:effectLst/>
                <a:latin typeface="Calibri" panose="020F0502020204030204" charset="0"/>
                <a:cs typeface="Calibri" panose="020F0502020204030204" charset="0"/>
              </a:rPr>
              <a:t> </a:t>
            </a:r>
            <a:r>
              <a:rPr lang="en-US" sz="3200" dirty="0" err="1">
                <a:solidFill>
                  <a:schemeClr val="tx1"/>
                </a:solidFill>
                <a:effectLst/>
                <a:latin typeface="Calibri" panose="020F0502020204030204" charset="0"/>
                <a:cs typeface="Calibri" panose="020F0502020204030204" charset="0"/>
              </a:rPr>
              <a:t>gì</a:t>
            </a:r>
            <a:r>
              <a:rPr lang="en-US" sz="3200" dirty="0">
                <a:solidFill>
                  <a:schemeClr val="tx1"/>
                </a:solidFill>
                <a:effectLst/>
                <a:latin typeface="Calibri" panose="020F0502020204030204" charset="0"/>
                <a:cs typeface="Calibri" panose="020F0502020204030204" charset="0"/>
              </a:rPr>
              <a:t> </a:t>
            </a:r>
            <a:r>
              <a:rPr lang="en-US" sz="3200" dirty="0" err="1">
                <a:solidFill>
                  <a:schemeClr val="tx1"/>
                </a:solidFill>
                <a:effectLst/>
                <a:latin typeface="Calibri" panose="020F0502020204030204" charset="0"/>
                <a:cs typeface="Calibri" panose="020F0502020204030204" charset="0"/>
              </a:rPr>
              <a:t>em</a:t>
            </a:r>
            <a:r>
              <a:rPr lang="en-US" sz="3200" dirty="0">
                <a:solidFill>
                  <a:schemeClr val="tx1"/>
                </a:solidFill>
                <a:effectLst/>
                <a:latin typeface="Calibri" panose="020F0502020204030204" charset="0"/>
                <a:cs typeface="Calibri" panose="020F0502020204030204" charset="0"/>
              </a:rPr>
              <a:t> </a:t>
            </a:r>
            <a:r>
              <a:rPr lang="en-US" sz="3200" dirty="0" err="1">
                <a:solidFill>
                  <a:schemeClr val="tx1"/>
                </a:solidFill>
                <a:effectLst/>
                <a:latin typeface="Calibri" panose="020F0502020204030204" charset="0"/>
                <a:cs typeface="Calibri" panose="020F0502020204030204" charset="0"/>
              </a:rPr>
              <a:t>muốn</a:t>
            </a:r>
            <a:r>
              <a:rPr lang="en-US" sz="3200" dirty="0">
                <a:solidFill>
                  <a:schemeClr val="tx1"/>
                </a:solidFill>
                <a:effectLst/>
                <a:latin typeface="Calibri" panose="020F0502020204030204" charset="0"/>
                <a:cs typeface="Calibri" panose="020F0502020204030204" charset="0"/>
              </a:rPr>
              <a:t> </a:t>
            </a:r>
            <a:r>
              <a:rPr lang="en-US" sz="3200" dirty="0" err="1">
                <a:solidFill>
                  <a:schemeClr val="tx1"/>
                </a:solidFill>
                <a:effectLst/>
                <a:latin typeface="Calibri" panose="020F0502020204030204" charset="0"/>
                <a:cs typeface="Calibri" panose="020F0502020204030204" charset="0"/>
              </a:rPr>
              <a:t>nói</a:t>
            </a:r>
            <a:r>
              <a:rPr lang="en-US" sz="3200" dirty="0">
                <a:solidFill>
                  <a:schemeClr val="tx1"/>
                </a:solidFill>
                <a:effectLst/>
                <a:latin typeface="Calibri" panose="020F0502020204030204" charset="0"/>
                <a:cs typeface="Calibri" panose="020F0502020204030204" charset="0"/>
              </a:rPr>
              <a:t> </a:t>
            </a:r>
            <a:r>
              <a:rPr lang="en-US" sz="3200" dirty="0" err="1">
                <a:solidFill>
                  <a:schemeClr val="tx1"/>
                </a:solidFill>
                <a:effectLst/>
                <a:latin typeface="Calibri" panose="020F0502020204030204" charset="0"/>
                <a:cs typeface="Calibri" panose="020F0502020204030204" charset="0"/>
              </a:rPr>
              <a:t>để</a:t>
            </a:r>
            <a:r>
              <a:rPr lang="en-US" sz="3200" dirty="0">
                <a:solidFill>
                  <a:schemeClr val="tx1"/>
                </a:solidFill>
                <a:effectLst/>
                <a:latin typeface="Calibri" panose="020F0502020204030204" charset="0"/>
                <a:cs typeface="Calibri" panose="020F0502020204030204" charset="0"/>
              </a:rPr>
              <a:t> </a:t>
            </a:r>
            <a:r>
              <a:rPr lang="en-US" sz="3200" dirty="0" err="1">
                <a:solidFill>
                  <a:schemeClr val="tx1"/>
                </a:solidFill>
                <a:effectLst/>
                <a:latin typeface="Calibri" panose="020F0502020204030204" charset="0"/>
                <a:cs typeface="Calibri" panose="020F0502020204030204" charset="0"/>
              </a:rPr>
              <a:t>hòa</a:t>
            </a:r>
            <a:r>
              <a:rPr lang="en-US" sz="3200" dirty="0">
                <a:solidFill>
                  <a:schemeClr val="tx1"/>
                </a:solidFill>
                <a:effectLst/>
                <a:latin typeface="Calibri" panose="020F0502020204030204" charset="0"/>
                <a:cs typeface="Calibri" panose="020F0502020204030204" charset="0"/>
              </a:rPr>
              <a:t> </a:t>
            </a:r>
            <a:r>
              <a:rPr lang="en-US" sz="3200" dirty="0" err="1">
                <a:solidFill>
                  <a:schemeClr val="tx1"/>
                </a:solidFill>
                <a:effectLst/>
                <a:latin typeface="Calibri" panose="020F0502020204030204" charset="0"/>
                <a:cs typeface="Calibri" panose="020F0502020204030204" charset="0"/>
              </a:rPr>
              <a:t>giải</a:t>
            </a:r>
            <a:r>
              <a:rPr lang="en-US" sz="3200" dirty="0">
                <a:solidFill>
                  <a:schemeClr val="tx1"/>
                </a:solidFill>
                <a:effectLst/>
                <a:latin typeface="Calibri" panose="020F0502020204030204" charset="0"/>
                <a:cs typeface="Calibri" panose="020F0502020204030204" charset="0"/>
              </a:rPr>
              <a:t> </a:t>
            </a:r>
            <a:r>
              <a:rPr lang="en-US" sz="3200" dirty="0" err="1">
                <a:solidFill>
                  <a:schemeClr val="tx1"/>
                </a:solidFill>
                <a:effectLst/>
                <a:latin typeface="Calibri" panose="020F0502020204030204" charset="0"/>
                <a:cs typeface="Calibri" panose="020F0502020204030204" charset="0"/>
              </a:rPr>
              <a:t>với</a:t>
            </a:r>
            <a:r>
              <a:rPr lang="en-US" sz="3200" dirty="0">
                <a:solidFill>
                  <a:schemeClr val="tx1"/>
                </a:solidFill>
                <a:effectLst/>
                <a:latin typeface="Calibri" panose="020F0502020204030204" charset="0"/>
                <a:cs typeface="Calibri" panose="020F0502020204030204" charset="0"/>
              </a:rPr>
              <a:t> </a:t>
            </a:r>
            <a:r>
              <a:rPr lang="en-US" sz="3200" dirty="0" err="1">
                <a:solidFill>
                  <a:schemeClr val="tx1"/>
                </a:solidFill>
                <a:effectLst/>
                <a:latin typeface="Calibri" panose="020F0502020204030204" charset="0"/>
                <a:cs typeface="Calibri" panose="020F0502020204030204" charset="0"/>
              </a:rPr>
              <a:t>bạn</a:t>
            </a:r>
            <a:r>
              <a:rPr lang="en-US" sz="3200" dirty="0">
                <a:solidFill>
                  <a:schemeClr val="tx1"/>
                </a:solidFill>
                <a:effectLst/>
                <a:latin typeface="Calibri" panose="020F0502020204030204" charset="0"/>
                <a:cs typeface="Calibri" panose="020F0502020204030204" charset="0"/>
              </a:rPr>
              <a:t> </a:t>
            </a:r>
            <a:r>
              <a:rPr lang="en-US" sz="3200" dirty="0" err="1">
                <a:solidFill>
                  <a:schemeClr val="tx1"/>
                </a:solidFill>
                <a:effectLst/>
                <a:latin typeface="Calibri" panose="020F0502020204030204" charset="0"/>
                <a:cs typeface="Calibri" panose="020F0502020204030204" charset="0"/>
              </a:rPr>
              <a:t>khi</a:t>
            </a:r>
            <a:r>
              <a:rPr lang="en-US" sz="3200" dirty="0">
                <a:solidFill>
                  <a:schemeClr val="tx1"/>
                </a:solidFill>
                <a:effectLst/>
                <a:latin typeface="Calibri" panose="020F0502020204030204" charset="0"/>
                <a:cs typeface="Calibri" panose="020F0502020204030204" charset="0"/>
              </a:rPr>
              <a:t> </a:t>
            </a:r>
          </a:p>
          <a:p>
            <a:pPr>
              <a:lnSpc>
                <a:spcPct val="110000"/>
              </a:lnSpc>
            </a:pPr>
            <a:r>
              <a:rPr lang="en-US" sz="3200" dirty="0" err="1">
                <a:solidFill>
                  <a:schemeClr val="tx1"/>
                </a:solidFill>
                <a:effectLst/>
                <a:latin typeface="Calibri" panose="020F0502020204030204" charset="0"/>
                <a:cs typeface="Calibri" panose="020F0502020204030204" charset="0"/>
              </a:rPr>
              <a:t>có</a:t>
            </a:r>
            <a:r>
              <a:rPr lang="en-US" sz="3200" dirty="0">
                <a:solidFill>
                  <a:schemeClr val="tx1"/>
                </a:solidFill>
                <a:effectLst/>
                <a:latin typeface="Calibri" panose="020F0502020204030204" charset="0"/>
                <a:cs typeface="Calibri" panose="020F0502020204030204" charset="0"/>
              </a:rPr>
              <a:t> </a:t>
            </a:r>
            <a:r>
              <a:rPr lang="en-US" sz="3200" dirty="0" err="1">
                <a:solidFill>
                  <a:schemeClr val="tx1"/>
                </a:solidFill>
                <a:effectLst/>
                <a:latin typeface="Calibri" panose="020F0502020204030204" charset="0"/>
                <a:cs typeface="Calibri" panose="020F0502020204030204" charset="0"/>
              </a:rPr>
              <a:t>mâu</a:t>
            </a:r>
            <a:r>
              <a:rPr lang="en-US" sz="3200" dirty="0">
                <a:solidFill>
                  <a:schemeClr val="tx1"/>
                </a:solidFill>
                <a:effectLst/>
                <a:latin typeface="Calibri" panose="020F0502020204030204" charset="0"/>
                <a:cs typeface="Calibri" panose="020F0502020204030204" charset="0"/>
              </a:rPr>
              <a:t> </a:t>
            </a:r>
            <a:r>
              <a:rPr lang="en-US" sz="3200" dirty="0" err="1">
                <a:solidFill>
                  <a:schemeClr val="tx1"/>
                </a:solidFill>
                <a:effectLst/>
                <a:latin typeface="Calibri" panose="020F0502020204030204" charset="0"/>
                <a:cs typeface="Calibri" panose="020F0502020204030204" charset="0"/>
              </a:rPr>
              <a:t>thuẫn</a:t>
            </a:r>
            <a:r>
              <a:rPr lang="en-US" sz="3200" dirty="0">
                <a:solidFill>
                  <a:schemeClr val="tx1"/>
                </a:solidFill>
                <a:effectLst/>
                <a:latin typeface="Calibri" panose="020F0502020204030204" charset="0"/>
                <a:cs typeface="Calibri" panose="020F0502020204030204" charset="0"/>
              </a:rPr>
              <a:t>.</a:t>
            </a:r>
          </a:p>
        </p:txBody>
      </p:sp>
    </p:spTree>
  </p:cSld>
  <p:clrMapOvr>
    <a:masterClrMapping/>
  </p:clrMapOvr>
  <p:transition>
    <p:comb/>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rcRect r="12235"/>
          <a:stretch>
            <a:fillRect/>
          </a:stretch>
        </p:blipFill>
        <p:spPr>
          <a:xfrm>
            <a:off x="0" y="25400"/>
            <a:ext cx="9144000" cy="5269865"/>
          </a:xfrm>
          <a:prstGeom prst="rect">
            <a:avLst/>
          </a:prstGeom>
        </p:spPr>
      </p:pic>
      <p:sp>
        <p:nvSpPr>
          <p:cNvPr id="6" name="Flowchart: Data 5"/>
          <p:cNvSpPr/>
          <p:nvPr/>
        </p:nvSpPr>
        <p:spPr>
          <a:xfrm rot="20520000">
            <a:off x="6463030" y="1350645"/>
            <a:ext cx="2432050" cy="3197225"/>
          </a:xfrm>
          <a:prstGeom prst="flowChartInputOutpu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1" name="Picture 130"/>
          <p:cNvPicPr/>
          <p:nvPr/>
        </p:nvPicPr>
        <p:blipFill>
          <a:blip r:embed="rId4">
            <a:clrChange>
              <a:clrFrom>
                <a:srgbClr val="F6F6F6">
                  <a:alpha val="100000"/>
                </a:srgbClr>
              </a:clrFrom>
              <a:clrTo>
                <a:srgbClr val="F6F6F6">
                  <a:alpha val="100000"/>
                  <a:alpha val="0"/>
                </a:srgbClr>
              </a:clrTo>
            </a:clrChange>
          </a:blip>
          <a:stretch>
            <a:fillRect/>
          </a:stretch>
        </p:blipFill>
        <p:spPr>
          <a:xfrm>
            <a:off x="6150610" y="862330"/>
            <a:ext cx="3031490" cy="4283710"/>
          </a:xfrm>
          <a:prstGeom prst="rect">
            <a:avLst/>
          </a:prstGeom>
          <a:noFill/>
          <a:ln w="9525">
            <a:noFill/>
          </a:ln>
        </p:spPr>
      </p:pic>
      <p:sp>
        <p:nvSpPr>
          <p:cNvPr id="7" name="Flowchart: Data 6"/>
          <p:cNvSpPr/>
          <p:nvPr/>
        </p:nvSpPr>
        <p:spPr>
          <a:xfrm rot="21060000">
            <a:off x="337185" y="2517775"/>
            <a:ext cx="3470275" cy="2521585"/>
          </a:xfrm>
          <a:prstGeom prst="flowChartInputOutpu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3" name="Picture 132"/>
          <p:cNvPicPr/>
          <p:nvPr/>
        </p:nvPicPr>
        <p:blipFill>
          <a:blip r:embed="rId5">
            <a:clrChange>
              <a:clrFrom>
                <a:srgbClr val="FFFFFF">
                  <a:alpha val="100000"/>
                </a:srgbClr>
              </a:clrFrom>
              <a:clrTo>
                <a:srgbClr val="FFFFFF">
                  <a:alpha val="100000"/>
                  <a:alpha val="0"/>
                </a:srgbClr>
              </a:clrTo>
            </a:clrChange>
          </a:blip>
          <a:stretch>
            <a:fillRect/>
          </a:stretch>
        </p:blipFill>
        <p:spPr>
          <a:xfrm>
            <a:off x="-103505" y="1979295"/>
            <a:ext cx="3835400" cy="3290570"/>
          </a:xfrm>
          <a:prstGeom prst="rect">
            <a:avLst/>
          </a:prstGeom>
          <a:noFill/>
          <a:ln w="9525">
            <a:noFill/>
          </a:ln>
        </p:spPr>
      </p:pic>
      <p:grpSp>
        <p:nvGrpSpPr>
          <p:cNvPr id="16" name="Group 15"/>
          <p:cNvGrpSpPr/>
          <p:nvPr/>
        </p:nvGrpSpPr>
        <p:grpSpPr>
          <a:xfrm>
            <a:off x="1282700" y="198755"/>
            <a:ext cx="6513195" cy="1780540"/>
            <a:chOff x="2020" y="313"/>
            <a:chExt cx="10257" cy="2804"/>
          </a:xfrm>
        </p:grpSpPr>
        <p:sp>
          <p:nvSpPr>
            <p:cNvPr id="8" name="Oval 7"/>
            <p:cNvSpPr/>
            <p:nvPr/>
          </p:nvSpPr>
          <p:spPr>
            <a:xfrm>
              <a:off x="3048" y="505"/>
              <a:ext cx="2486" cy="22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77" y="313"/>
              <a:ext cx="2486" cy="22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633" y="313"/>
              <a:ext cx="2486" cy="22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200" y="313"/>
              <a:ext cx="2486" cy="22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476" y="505"/>
              <a:ext cx="2486" cy="22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20" y="917"/>
              <a:ext cx="2486" cy="22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9791" y="917"/>
              <a:ext cx="2486" cy="22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1409700" y="325755"/>
            <a:ext cx="6513195" cy="1780540"/>
            <a:chOff x="2020" y="313"/>
            <a:chExt cx="10257" cy="2804"/>
          </a:xfrm>
          <a:solidFill>
            <a:schemeClr val="accent2">
              <a:lumMod val="40000"/>
              <a:lumOff val="60000"/>
            </a:schemeClr>
          </a:solidFill>
        </p:grpSpPr>
        <p:sp>
          <p:nvSpPr>
            <p:cNvPr id="18" name="Oval 17"/>
            <p:cNvSpPr/>
            <p:nvPr/>
          </p:nvSpPr>
          <p:spPr>
            <a:xfrm>
              <a:off x="3048" y="505"/>
              <a:ext cx="2486" cy="2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277" y="313"/>
              <a:ext cx="2486" cy="2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633" y="313"/>
              <a:ext cx="2486" cy="2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200" y="313"/>
              <a:ext cx="2486" cy="2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476" y="505"/>
              <a:ext cx="2486" cy="2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020" y="917"/>
              <a:ext cx="2486" cy="2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9791" y="917"/>
              <a:ext cx="2486" cy="2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 Box 4"/>
          <p:cNvSpPr txBox="1"/>
          <p:nvPr/>
        </p:nvSpPr>
        <p:spPr>
          <a:xfrm>
            <a:off x="1653540" y="1256030"/>
            <a:ext cx="6283325" cy="706755"/>
          </a:xfrm>
          <a:prstGeom prst="rect">
            <a:avLst/>
          </a:prstGeom>
          <a:noFill/>
        </p:spPr>
        <p:txBody>
          <a:bodyPr wrap="none" rtlCol="0">
            <a:prstTxWarp prst="textArchUp">
              <a:avLst/>
            </a:prstTxWarp>
            <a:spAutoFit/>
            <a:scene3d>
              <a:camera prst="orthographicFront"/>
              <a:lightRig rig="threePt" dir="t"/>
            </a:scene3d>
          </a:bodyPr>
          <a:lstStyle/>
          <a:p>
            <a:r>
              <a:rPr lang="en-US" sz="4000" b="1">
                <a:solidFill>
                  <a:srgbClr val="7030A0"/>
                </a:solidFill>
                <a:effectLst>
                  <a:outerShdw blurRad="38100" dist="25400" dir="5400000" algn="ctr" rotWithShape="0">
                    <a:srgbClr val="6E747A">
                      <a:alpha val="43000"/>
                    </a:srgbClr>
                  </a:outerShdw>
                </a:effectLst>
                <a:latin typeface="Coiny" panose="02000903060500060000" charset="0"/>
                <a:cs typeface="Coiny" panose="02000903060500060000" charset="0"/>
              </a:rPr>
              <a:t>TRAO ĐI YÊU THƯƠNG</a:t>
            </a:r>
          </a:p>
        </p:txBody>
      </p:sp>
      <p:pic>
        <p:nvPicPr>
          <p:cNvPr id="136" name="Picture 135"/>
          <p:cNvPicPr/>
          <p:nvPr/>
        </p:nvPicPr>
        <p:blipFill>
          <a:blip r:embed="rId6">
            <a:clrChange>
              <a:clrFrom>
                <a:srgbClr val="FFFFFF">
                  <a:alpha val="100000"/>
                </a:srgbClr>
              </a:clrFrom>
              <a:clrTo>
                <a:srgbClr val="FFFFFF">
                  <a:alpha val="100000"/>
                  <a:alpha val="0"/>
                </a:srgbClr>
              </a:clrTo>
            </a:clrChange>
          </a:blip>
          <a:srcRect l="32453" t="24063" r="32734" b="23703"/>
          <a:stretch>
            <a:fillRect/>
          </a:stretch>
        </p:blipFill>
        <p:spPr>
          <a:xfrm rot="20160000">
            <a:off x="418465" y="1527175"/>
            <a:ext cx="722630" cy="1134745"/>
          </a:xfrm>
          <a:prstGeom prst="rect">
            <a:avLst/>
          </a:prstGeom>
          <a:noFill/>
          <a:ln w="9525">
            <a:noFill/>
          </a:ln>
        </p:spPr>
      </p:pic>
      <p:pic>
        <p:nvPicPr>
          <p:cNvPr id="25" name="Picture 24"/>
          <p:cNvPicPr/>
          <p:nvPr/>
        </p:nvPicPr>
        <p:blipFill>
          <a:blip r:embed="rId6">
            <a:clrChange>
              <a:clrFrom>
                <a:srgbClr val="FFFFFF">
                  <a:alpha val="100000"/>
                </a:srgbClr>
              </a:clrFrom>
              <a:clrTo>
                <a:srgbClr val="FFFFFF">
                  <a:alpha val="100000"/>
                  <a:alpha val="0"/>
                </a:srgbClr>
              </a:clrTo>
            </a:clrChange>
          </a:blip>
          <a:srcRect l="32453" t="24063" r="32734" b="23703"/>
          <a:stretch>
            <a:fillRect/>
          </a:stretch>
        </p:blipFill>
        <p:spPr>
          <a:xfrm rot="1380000">
            <a:off x="3656330" y="1818640"/>
            <a:ext cx="722630" cy="1134745"/>
          </a:xfrm>
          <a:prstGeom prst="rect">
            <a:avLst/>
          </a:prstGeom>
          <a:noFill/>
          <a:ln w="9525">
            <a:noFill/>
          </a:ln>
        </p:spPr>
      </p:pic>
      <p:pic>
        <p:nvPicPr>
          <p:cNvPr id="26" name="Picture 25"/>
          <p:cNvPicPr/>
          <p:nvPr/>
        </p:nvPicPr>
        <p:blipFill>
          <a:blip r:embed="rId6">
            <a:clrChange>
              <a:clrFrom>
                <a:srgbClr val="FFFFFF">
                  <a:alpha val="100000"/>
                </a:srgbClr>
              </a:clrFrom>
              <a:clrTo>
                <a:srgbClr val="FFFFFF">
                  <a:alpha val="100000"/>
                  <a:alpha val="0"/>
                </a:srgbClr>
              </a:clrTo>
            </a:clrChange>
          </a:blip>
          <a:srcRect l="32453" t="24063" r="32734" b="23703"/>
          <a:stretch>
            <a:fillRect/>
          </a:stretch>
        </p:blipFill>
        <p:spPr>
          <a:xfrm rot="1440000" flipH="1">
            <a:off x="3903345" y="2996565"/>
            <a:ext cx="722630" cy="1134745"/>
          </a:xfrm>
          <a:prstGeom prst="rect">
            <a:avLst/>
          </a:prstGeom>
          <a:noFill/>
          <a:ln w="9525">
            <a:noFill/>
          </a:ln>
        </p:spPr>
      </p:pic>
      <p:pic>
        <p:nvPicPr>
          <p:cNvPr id="27" name="Picture 26"/>
          <p:cNvPicPr/>
          <p:nvPr/>
        </p:nvPicPr>
        <p:blipFill>
          <a:blip r:embed="rId6">
            <a:clrChange>
              <a:clrFrom>
                <a:srgbClr val="FFFFFF">
                  <a:alpha val="100000"/>
                </a:srgbClr>
              </a:clrFrom>
              <a:clrTo>
                <a:srgbClr val="FFFFFF">
                  <a:alpha val="100000"/>
                  <a:alpha val="0"/>
                </a:srgbClr>
              </a:clrTo>
            </a:clrChange>
          </a:blip>
          <a:srcRect l="32453" t="49025" r="32734" b="23703"/>
          <a:stretch>
            <a:fillRect/>
          </a:stretch>
        </p:blipFill>
        <p:spPr>
          <a:xfrm rot="4140000">
            <a:off x="3902710" y="4376420"/>
            <a:ext cx="722630" cy="592455"/>
          </a:xfrm>
          <a:prstGeom prst="rect">
            <a:avLst/>
          </a:prstGeom>
          <a:noFill/>
          <a:ln w="9525">
            <a:noFill/>
          </a:ln>
        </p:spPr>
      </p:pic>
      <p:pic>
        <p:nvPicPr>
          <p:cNvPr id="138" name="Picture 137"/>
          <p:cNvPicPr/>
          <p:nvPr/>
        </p:nvPicPr>
        <p:blipFill>
          <a:blip r:embed="rId7">
            <a:clrChange>
              <a:clrFrom>
                <a:srgbClr val="F6F6F6">
                  <a:alpha val="100000"/>
                </a:srgbClr>
              </a:clrFrom>
              <a:clrTo>
                <a:srgbClr val="F6F6F6">
                  <a:alpha val="100000"/>
                  <a:alpha val="0"/>
                </a:srgbClr>
              </a:clrTo>
            </a:clrChange>
          </a:blip>
          <a:stretch>
            <a:fillRect/>
          </a:stretch>
        </p:blipFill>
        <p:spPr>
          <a:xfrm rot="480000">
            <a:off x="7689850" y="380365"/>
            <a:ext cx="1474470" cy="1258570"/>
          </a:xfrm>
          <a:prstGeom prst="rect">
            <a:avLst/>
          </a:prstGeom>
          <a:noFill/>
          <a:ln w="9525">
            <a:noFill/>
          </a:ln>
        </p:spPr>
      </p:pic>
    </p:spTree>
  </p:cSld>
  <p:clrMapOvr>
    <a:masterClrMapping/>
  </p:clrMapOvr>
  <p:transition>
    <p:wedg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sp>
        <p:nvSpPr>
          <p:cNvPr id="4" name="Rounded Rectangle 3"/>
          <p:cNvSpPr/>
          <p:nvPr/>
        </p:nvSpPr>
        <p:spPr>
          <a:xfrm>
            <a:off x="1113155" y="958215"/>
            <a:ext cx="7592695" cy="8286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solidFill>
                  <a:schemeClr val="bg1"/>
                </a:solidFill>
                <a:latin typeface="Calibri" panose="020F0502020204030204" pitchFamily="34" charset="0"/>
                <a:cs typeface="Calibri" panose="020F0502020204030204" pitchFamily="34" charset="0"/>
              </a:rPr>
              <a:t>TỔNG KẾT THÁNG HÀNH ĐỘNG</a:t>
            </a:r>
          </a:p>
        </p:txBody>
      </p:sp>
      <p:pic>
        <p:nvPicPr>
          <p:cNvPr id="142" name="Picture 141"/>
          <p:cNvPicPr/>
          <p:nvPr/>
        </p:nvPicPr>
        <p:blipFill>
          <a:blip r:embed="rId4"/>
          <a:stretch>
            <a:fillRect/>
          </a:stretch>
        </p:blipFill>
        <p:spPr>
          <a:xfrm>
            <a:off x="2273935" y="1968500"/>
            <a:ext cx="4999355" cy="2371090"/>
          </a:xfrm>
          <a:prstGeom prst="rect">
            <a:avLst/>
          </a:prstGeom>
          <a:noFill/>
          <a:ln w="9525">
            <a:noFill/>
          </a:ln>
        </p:spPr>
      </p:pic>
      <p:sp>
        <p:nvSpPr>
          <p:cNvPr id="30" name="Rounded Rectangle 29"/>
          <p:cNvSpPr/>
          <p:nvPr/>
        </p:nvSpPr>
        <p:spPr>
          <a:xfrm>
            <a:off x="2192655" y="2256790"/>
            <a:ext cx="5196840" cy="1753235"/>
          </a:xfrm>
          <a:prstGeom prst="roundRect">
            <a:avLst/>
          </a:prstGeom>
          <a:noFill/>
          <a:ln>
            <a:noFill/>
          </a:ln>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a:solidFill>
                  <a:schemeClr val="bg1"/>
                </a:solidFill>
                <a:latin typeface="Coiny" panose="02000903060500060000" charset="0"/>
                <a:cs typeface="Coiny" panose="02000903060500060000" charset="0"/>
              </a:rPr>
              <a:t>EM LÀ HỌC SINH </a:t>
            </a:r>
          </a:p>
          <a:p>
            <a:pPr algn="ctr"/>
            <a:r>
              <a:rPr lang="en-US" sz="4000" dirty="0">
                <a:solidFill>
                  <a:schemeClr val="bg1"/>
                </a:solidFill>
                <a:latin typeface="Coiny" panose="02000903060500060000" charset="0"/>
                <a:cs typeface="Coiny" panose="02000903060500060000" charset="0"/>
              </a:rPr>
              <a:t>THÂN THIỆN</a:t>
            </a:r>
          </a:p>
        </p:txBody>
      </p:sp>
    </p:spTree>
  </p:cSld>
  <p:clrMapOvr>
    <a:masterClrMapping/>
  </p:clrMapOvr>
  <p:transition>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93"/>
        <p:cNvGrpSpPr/>
        <p:nvPr/>
      </p:nvGrpSpPr>
      <p:grpSpPr>
        <a:xfrm>
          <a:off x="0" y="0"/>
          <a:ext cx="0" cy="0"/>
          <a:chOff x="0" y="0"/>
          <a:chExt cx="0" cy="0"/>
        </a:xfrm>
      </p:grpSpPr>
      <p:grpSp>
        <p:nvGrpSpPr>
          <p:cNvPr id="3294" name="Google Shape;3294;p79"/>
          <p:cNvGrpSpPr/>
          <p:nvPr/>
        </p:nvGrpSpPr>
        <p:grpSpPr>
          <a:xfrm>
            <a:off x="3737906" y="2787796"/>
            <a:ext cx="759330" cy="1436335"/>
            <a:chOff x="7784225" y="2854166"/>
            <a:chExt cx="1017459" cy="1924608"/>
          </a:xfrm>
        </p:grpSpPr>
        <p:sp>
          <p:nvSpPr>
            <p:cNvPr id="3295" name="Google Shape;3295;p79"/>
            <p:cNvSpPr/>
            <p:nvPr/>
          </p:nvSpPr>
          <p:spPr>
            <a:xfrm>
              <a:off x="8281309" y="4441221"/>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79"/>
            <p:cNvSpPr/>
            <p:nvPr/>
          </p:nvSpPr>
          <p:spPr>
            <a:xfrm>
              <a:off x="8266881" y="4287282"/>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79"/>
            <p:cNvSpPr/>
            <p:nvPr/>
          </p:nvSpPr>
          <p:spPr>
            <a:xfrm>
              <a:off x="8113733" y="2856936"/>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79"/>
            <p:cNvSpPr/>
            <p:nvPr/>
          </p:nvSpPr>
          <p:spPr>
            <a:xfrm>
              <a:off x="7795436" y="3010875"/>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79"/>
            <p:cNvSpPr/>
            <p:nvPr/>
          </p:nvSpPr>
          <p:spPr>
            <a:xfrm>
              <a:off x="8314967" y="2854166"/>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79"/>
            <p:cNvSpPr/>
            <p:nvPr/>
          </p:nvSpPr>
          <p:spPr>
            <a:xfrm>
              <a:off x="7784225" y="3353229"/>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79"/>
            <p:cNvSpPr/>
            <p:nvPr/>
          </p:nvSpPr>
          <p:spPr>
            <a:xfrm>
              <a:off x="7934155" y="2898613"/>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79"/>
            <p:cNvSpPr/>
            <p:nvPr/>
          </p:nvSpPr>
          <p:spPr>
            <a:xfrm>
              <a:off x="8355061" y="3649870"/>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79"/>
            <p:cNvSpPr/>
            <p:nvPr/>
          </p:nvSpPr>
          <p:spPr>
            <a:xfrm>
              <a:off x="8375925" y="4021081"/>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79"/>
            <p:cNvSpPr/>
            <p:nvPr/>
          </p:nvSpPr>
          <p:spPr>
            <a:xfrm>
              <a:off x="8324595" y="3071016"/>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79"/>
            <p:cNvSpPr/>
            <p:nvPr/>
          </p:nvSpPr>
          <p:spPr>
            <a:xfrm>
              <a:off x="8339023" y="3346001"/>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79"/>
            <p:cNvSpPr/>
            <p:nvPr/>
          </p:nvSpPr>
          <p:spPr>
            <a:xfrm>
              <a:off x="8388745" y="4287282"/>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79"/>
            <p:cNvSpPr/>
            <p:nvPr/>
          </p:nvSpPr>
          <p:spPr>
            <a:xfrm>
              <a:off x="7975831" y="4187048"/>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79"/>
            <p:cNvSpPr/>
            <p:nvPr/>
          </p:nvSpPr>
          <p:spPr>
            <a:xfrm>
              <a:off x="7805855" y="3721221"/>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79"/>
            <p:cNvSpPr/>
            <p:nvPr/>
          </p:nvSpPr>
          <p:spPr>
            <a:xfrm>
              <a:off x="8426412" y="2915468"/>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79"/>
            <p:cNvSpPr/>
            <p:nvPr/>
          </p:nvSpPr>
          <p:spPr>
            <a:xfrm>
              <a:off x="8355878" y="2854536"/>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79"/>
            <p:cNvSpPr/>
            <p:nvPr/>
          </p:nvSpPr>
          <p:spPr>
            <a:xfrm>
              <a:off x="8449677" y="3710802"/>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79"/>
            <p:cNvSpPr/>
            <p:nvPr/>
          </p:nvSpPr>
          <p:spPr>
            <a:xfrm>
              <a:off x="8484152" y="3106283"/>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79"/>
            <p:cNvSpPr/>
            <p:nvPr/>
          </p:nvSpPr>
          <p:spPr>
            <a:xfrm>
              <a:off x="8411192" y="4090849"/>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79"/>
            <p:cNvSpPr/>
            <p:nvPr/>
          </p:nvSpPr>
          <p:spPr>
            <a:xfrm>
              <a:off x="8496972" y="3434208"/>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79"/>
            <p:cNvSpPr/>
            <p:nvPr/>
          </p:nvSpPr>
          <p:spPr>
            <a:xfrm>
              <a:off x="8328604" y="3729240"/>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79"/>
            <p:cNvSpPr/>
            <p:nvPr/>
          </p:nvSpPr>
          <p:spPr>
            <a:xfrm>
              <a:off x="8311775" y="3427798"/>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79"/>
            <p:cNvSpPr/>
            <p:nvPr/>
          </p:nvSpPr>
          <p:spPr>
            <a:xfrm>
              <a:off x="8285318" y="2854984"/>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79"/>
            <p:cNvSpPr/>
            <p:nvPr/>
          </p:nvSpPr>
          <p:spPr>
            <a:xfrm>
              <a:off x="8351051" y="4071594"/>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79"/>
            <p:cNvSpPr/>
            <p:nvPr/>
          </p:nvSpPr>
          <p:spPr>
            <a:xfrm>
              <a:off x="7918117" y="2994046"/>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79"/>
            <p:cNvSpPr/>
            <p:nvPr/>
          </p:nvSpPr>
          <p:spPr>
            <a:xfrm>
              <a:off x="8310984" y="3411760"/>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79"/>
            <p:cNvSpPr/>
            <p:nvPr/>
          </p:nvSpPr>
          <p:spPr>
            <a:xfrm>
              <a:off x="7792217" y="3316353"/>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79"/>
            <p:cNvSpPr/>
            <p:nvPr/>
          </p:nvSpPr>
          <p:spPr>
            <a:xfrm>
              <a:off x="8328604" y="3732458"/>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79"/>
            <p:cNvSpPr/>
            <p:nvPr/>
          </p:nvSpPr>
          <p:spPr>
            <a:xfrm>
              <a:off x="7801054" y="3673926"/>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79"/>
            <p:cNvSpPr/>
            <p:nvPr/>
          </p:nvSpPr>
          <p:spPr>
            <a:xfrm>
              <a:off x="8349469" y="4053973"/>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79"/>
            <p:cNvSpPr/>
            <p:nvPr/>
          </p:nvSpPr>
          <p:spPr>
            <a:xfrm>
              <a:off x="7930937" y="4126116"/>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79"/>
            <p:cNvSpPr/>
            <p:nvPr/>
          </p:nvSpPr>
          <p:spPr>
            <a:xfrm>
              <a:off x="8365480" y="4298493"/>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79"/>
            <p:cNvSpPr/>
            <p:nvPr/>
          </p:nvSpPr>
          <p:spPr>
            <a:xfrm>
              <a:off x="8089677" y="2890620"/>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79"/>
            <p:cNvSpPr/>
            <p:nvPr/>
          </p:nvSpPr>
          <p:spPr>
            <a:xfrm>
              <a:off x="8297347" y="3164814"/>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79"/>
            <p:cNvSpPr/>
            <p:nvPr/>
          </p:nvSpPr>
          <p:spPr>
            <a:xfrm>
              <a:off x="8323803" y="3037332"/>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79"/>
            <p:cNvSpPr/>
            <p:nvPr/>
          </p:nvSpPr>
          <p:spPr>
            <a:xfrm>
              <a:off x="8416810" y="2900222"/>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79"/>
            <p:cNvSpPr/>
            <p:nvPr/>
          </p:nvSpPr>
          <p:spPr>
            <a:xfrm>
              <a:off x="8296291" y="3143976"/>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79"/>
            <p:cNvSpPr/>
            <p:nvPr/>
          </p:nvSpPr>
          <p:spPr>
            <a:xfrm>
              <a:off x="8337440" y="3310735"/>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79"/>
            <p:cNvSpPr/>
            <p:nvPr/>
          </p:nvSpPr>
          <p:spPr>
            <a:xfrm>
              <a:off x="8478534" y="3076608"/>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79"/>
            <p:cNvSpPr/>
            <p:nvPr/>
          </p:nvSpPr>
          <p:spPr>
            <a:xfrm>
              <a:off x="8320585" y="3413343"/>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79"/>
            <p:cNvSpPr/>
            <p:nvPr/>
          </p:nvSpPr>
          <p:spPr>
            <a:xfrm>
              <a:off x="8319794" y="3419779"/>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79"/>
            <p:cNvSpPr/>
            <p:nvPr/>
          </p:nvSpPr>
          <p:spPr>
            <a:xfrm>
              <a:off x="8326995" y="3721221"/>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79"/>
            <p:cNvSpPr/>
            <p:nvPr/>
          </p:nvSpPr>
          <p:spPr>
            <a:xfrm>
              <a:off x="8354269" y="3620222"/>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79"/>
            <p:cNvSpPr/>
            <p:nvPr/>
          </p:nvSpPr>
          <p:spPr>
            <a:xfrm>
              <a:off x="8510609" y="3395723"/>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79"/>
            <p:cNvSpPr/>
            <p:nvPr/>
          </p:nvSpPr>
          <p:spPr>
            <a:xfrm>
              <a:off x="8327813" y="3706001"/>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79"/>
            <p:cNvSpPr/>
            <p:nvPr/>
          </p:nvSpPr>
          <p:spPr>
            <a:xfrm>
              <a:off x="8344641" y="4068402"/>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79"/>
            <p:cNvSpPr/>
            <p:nvPr/>
          </p:nvSpPr>
          <p:spPr>
            <a:xfrm>
              <a:off x="8375107" y="3989006"/>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79"/>
            <p:cNvSpPr/>
            <p:nvPr/>
          </p:nvSpPr>
          <p:spPr>
            <a:xfrm>
              <a:off x="8493780" y="3666699"/>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79"/>
            <p:cNvSpPr/>
            <p:nvPr/>
          </p:nvSpPr>
          <p:spPr>
            <a:xfrm>
              <a:off x="8350260" y="4054765"/>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79"/>
            <p:cNvSpPr/>
            <p:nvPr/>
          </p:nvSpPr>
          <p:spPr>
            <a:xfrm>
              <a:off x="8347860" y="4065975"/>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79"/>
            <p:cNvSpPr/>
            <p:nvPr/>
          </p:nvSpPr>
          <p:spPr>
            <a:xfrm>
              <a:off x="8350260" y="4060383"/>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79"/>
            <p:cNvSpPr/>
            <p:nvPr/>
          </p:nvSpPr>
          <p:spPr>
            <a:xfrm>
              <a:off x="8387927" y="4260826"/>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79"/>
            <p:cNvSpPr/>
            <p:nvPr/>
          </p:nvSpPr>
          <p:spPr>
            <a:xfrm>
              <a:off x="8444058" y="4013062"/>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79"/>
            <p:cNvSpPr/>
            <p:nvPr/>
          </p:nvSpPr>
          <p:spPr>
            <a:xfrm>
              <a:off x="8373709" y="4278446"/>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2" name="Google Shape;3352;p79"/>
          <p:cNvGrpSpPr/>
          <p:nvPr/>
        </p:nvGrpSpPr>
        <p:grpSpPr>
          <a:xfrm>
            <a:off x="729721" y="2324824"/>
            <a:ext cx="4162797" cy="2461464"/>
            <a:chOff x="729721" y="2324824"/>
            <a:chExt cx="4162797" cy="2461464"/>
          </a:xfrm>
        </p:grpSpPr>
        <p:grpSp>
          <p:nvGrpSpPr>
            <p:cNvPr id="3353" name="Google Shape;3353;p79"/>
            <p:cNvGrpSpPr/>
            <p:nvPr/>
          </p:nvGrpSpPr>
          <p:grpSpPr>
            <a:xfrm>
              <a:off x="1091070" y="2324824"/>
              <a:ext cx="1534672" cy="1777196"/>
              <a:chOff x="5293245" y="6083019"/>
              <a:chExt cx="1941885" cy="2248761"/>
            </a:xfrm>
          </p:grpSpPr>
          <p:sp>
            <p:nvSpPr>
              <p:cNvPr id="3354" name="Google Shape;3354;p79"/>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79"/>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79"/>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79"/>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79"/>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79"/>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79"/>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79"/>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79"/>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79"/>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79"/>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79"/>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79"/>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79"/>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79"/>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79"/>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79"/>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79"/>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79"/>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79"/>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79"/>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79"/>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79"/>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79"/>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79"/>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79"/>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79"/>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79"/>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79"/>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79"/>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79"/>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79"/>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79"/>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79"/>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79"/>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79"/>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79"/>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79"/>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79"/>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79"/>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79"/>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79"/>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79"/>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79"/>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79"/>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79"/>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79"/>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79"/>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79"/>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79"/>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79"/>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79"/>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79"/>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79"/>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79"/>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79"/>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79"/>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79"/>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79"/>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79"/>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79"/>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79"/>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79"/>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79"/>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79"/>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79"/>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79"/>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79"/>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79"/>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79"/>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79"/>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79"/>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79"/>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79"/>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79"/>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79"/>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79"/>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79"/>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79"/>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79"/>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79"/>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79"/>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79"/>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79"/>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79"/>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79"/>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79"/>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79"/>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79"/>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79"/>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79"/>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79"/>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79"/>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79"/>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79"/>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79"/>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79"/>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79"/>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79"/>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79"/>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79"/>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79"/>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79"/>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79"/>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79"/>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79"/>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79"/>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79"/>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2" name="Google Shape;3462;p79"/>
            <p:cNvGrpSpPr/>
            <p:nvPr/>
          </p:nvGrpSpPr>
          <p:grpSpPr>
            <a:xfrm>
              <a:off x="729721" y="2787712"/>
              <a:ext cx="4162797" cy="1998575"/>
              <a:chOff x="2474221" y="2781748"/>
              <a:chExt cx="4196368" cy="2014693"/>
            </a:xfrm>
          </p:grpSpPr>
          <p:grpSp>
            <p:nvGrpSpPr>
              <p:cNvPr id="3463" name="Google Shape;3463;p79"/>
              <p:cNvGrpSpPr/>
              <p:nvPr/>
            </p:nvGrpSpPr>
            <p:grpSpPr>
              <a:xfrm>
                <a:off x="2474221" y="2781748"/>
                <a:ext cx="4196368" cy="2014693"/>
                <a:chOff x="1313950" y="2027925"/>
                <a:chExt cx="6516100" cy="3128405"/>
              </a:xfrm>
            </p:grpSpPr>
            <p:sp>
              <p:nvSpPr>
                <p:cNvPr id="3464" name="Google Shape;3464;p79"/>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79"/>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79"/>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79"/>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79"/>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79"/>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79"/>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79"/>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79"/>
                <p:cNvSpPr/>
                <p:nvPr/>
              </p:nvSpPr>
              <p:spPr>
                <a:xfrm rot="-61885">
                  <a:off x="3619099" y="3790410"/>
                  <a:ext cx="1823706" cy="1345724"/>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79"/>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79"/>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79"/>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79"/>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79"/>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79"/>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79"/>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79"/>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79"/>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79"/>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79"/>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79"/>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79"/>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79"/>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79"/>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79"/>
                <p:cNvSpPr/>
                <p:nvPr/>
              </p:nvSpPr>
              <p:spPr>
                <a:xfrm rot="-61885">
                  <a:off x="3561025" y="3747649"/>
                  <a:ext cx="1938451" cy="1391347"/>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79"/>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79"/>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79"/>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79"/>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79"/>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79"/>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79"/>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79"/>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79"/>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79"/>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9" name="Google Shape;3499;p79"/>
              <p:cNvSpPr/>
              <p:nvPr/>
            </p:nvSpPr>
            <p:spPr>
              <a:xfrm>
                <a:off x="4537825" y="3896350"/>
                <a:ext cx="74345" cy="883314"/>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 Box 3"/>
          <p:cNvSpPr txBox="1"/>
          <p:nvPr/>
        </p:nvSpPr>
        <p:spPr>
          <a:xfrm rot="180000">
            <a:off x="4395976" y="913400"/>
            <a:ext cx="4981575" cy="1198880"/>
          </a:xfrm>
          <a:prstGeom prst="rect">
            <a:avLst/>
          </a:prstGeom>
          <a:noFill/>
        </p:spPr>
        <p:txBody>
          <a:bodyPr wrap="square" rtlCol="0">
            <a:prstTxWarp prst="textArchUp">
              <a:avLst>
                <a:gd name="adj" fmla="val 10985982"/>
              </a:avLst>
            </a:prstTxWarp>
            <a:spAutoFit/>
          </a:bodyPr>
          <a:lstStyle/>
          <a:p>
            <a:r>
              <a:rPr lang="en-US" sz="3600" dirty="0">
                <a:solidFill>
                  <a:srgbClr val="002060"/>
                </a:solidFill>
                <a:latin typeface="Calibri" panose="020F0502020204030204" pitchFamily="34" charset="0"/>
                <a:cs typeface="Calibri" panose="020F0502020204030204" pitchFamily="34" charset="0"/>
              </a:rPr>
              <a:t>MỖI NGÀY ĐẾN TRƯỜNG</a:t>
            </a:r>
          </a:p>
        </p:txBody>
      </p:sp>
      <p:sp>
        <p:nvSpPr>
          <p:cNvPr id="5" name="Text Box 4"/>
          <p:cNvSpPr txBox="1"/>
          <p:nvPr/>
        </p:nvSpPr>
        <p:spPr>
          <a:xfrm>
            <a:off x="4294376" y="1479820"/>
            <a:ext cx="4954905" cy="829945"/>
          </a:xfrm>
          <a:prstGeom prst="rect">
            <a:avLst/>
          </a:prstGeom>
          <a:noFill/>
        </p:spPr>
        <p:txBody>
          <a:bodyPr wrap="none" rtlCol="0">
            <a:spAutoFit/>
          </a:bodyPr>
          <a:lstStyle/>
          <a:p>
            <a:r>
              <a:rPr lang="en-US" sz="4800" dirty="0">
                <a:ln>
                  <a:solidFill>
                    <a:schemeClr val="tx1"/>
                  </a:solidFill>
                </a:ln>
                <a:solidFill>
                  <a:srgbClr val="FF0000"/>
                </a:solidFill>
                <a:latin typeface="Calibri" panose="020F0502020204030204" pitchFamily="34" charset="0"/>
                <a:cs typeface="Calibri" panose="020F0502020204030204" pitchFamily="34" charset="0"/>
              </a:rPr>
              <a:t>LÀ</a:t>
            </a:r>
            <a:r>
              <a:rPr lang="en-US" sz="4800" dirty="0">
                <a:ln>
                  <a:solidFill>
                    <a:schemeClr val="tx1"/>
                  </a:solidFill>
                </a:ln>
                <a:latin typeface="Calibri" panose="020F0502020204030204" pitchFamily="34" charset="0"/>
                <a:cs typeface="Calibri" panose="020F0502020204030204" pitchFamily="34" charset="0"/>
              </a:rPr>
              <a:t> </a:t>
            </a:r>
            <a:r>
              <a:rPr lang="en-US" sz="4800" dirty="0">
                <a:ln>
                  <a:solidFill>
                    <a:schemeClr val="tx1"/>
                  </a:solidFill>
                </a:ln>
                <a:solidFill>
                  <a:schemeClr val="accent1"/>
                </a:solidFill>
                <a:latin typeface="Calibri" panose="020F0502020204030204" pitchFamily="34" charset="0"/>
                <a:cs typeface="Calibri" panose="020F0502020204030204" pitchFamily="34" charset="0"/>
              </a:rPr>
              <a:t>MỘT</a:t>
            </a:r>
            <a:r>
              <a:rPr lang="en-US" sz="4800" dirty="0">
                <a:ln>
                  <a:solidFill>
                    <a:schemeClr val="tx1"/>
                  </a:solidFill>
                </a:ln>
                <a:latin typeface="Calibri" panose="020F0502020204030204" pitchFamily="34" charset="0"/>
                <a:cs typeface="Calibri" panose="020F0502020204030204" pitchFamily="34" charset="0"/>
              </a:rPr>
              <a:t> </a:t>
            </a:r>
            <a:r>
              <a:rPr lang="en-US" sz="4800" dirty="0">
                <a:ln>
                  <a:solidFill>
                    <a:schemeClr val="tx1"/>
                  </a:solidFill>
                </a:ln>
                <a:solidFill>
                  <a:schemeClr val="bg2"/>
                </a:solidFill>
                <a:latin typeface="Calibri" panose="020F0502020204030204" pitchFamily="34" charset="0"/>
                <a:cs typeface="Calibri" panose="020F0502020204030204" pitchFamily="34" charset="0"/>
              </a:rPr>
              <a:t>NGÀY</a:t>
            </a:r>
            <a:r>
              <a:rPr lang="en-US" sz="4800" dirty="0">
                <a:ln>
                  <a:solidFill>
                    <a:schemeClr val="tx1"/>
                  </a:solidFill>
                </a:ln>
                <a:latin typeface="Calibri" panose="020F0502020204030204" pitchFamily="34" charset="0"/>
                <a:cs typeface="Calibri" panose="020F0502020204030204" pitchFamily="34" charset="0"/>
              </a:rPr>
              <a:t> </a:t>
            </a:r>
            <a:r>
              <a:rPr lang="en-US" sz="4800" dirty="0">
                <a:ln>
                  <a:solidFill>
                    <a:schemeClr val="tx1"/>
                  </a:solidFill>
                </a:ln>
                <a:solidFill>
                  <a:srgbClr val="7030A0"/>
                </a:solidFill>
                <a:latin typeface="Calibri" panose="020F0502020204030204" pitchFamily="34" charset="0"/>
                <a:cs typeface="Calibri" panose="020F0502020204030204" pitchFamily="34" charset="0"/>
              </a:rPr>
              <a:t>VUI</a:t>
            </a:r>
          </a:p>
        </p:txBody>
      </p:sp>
      <p:sp>
        <p:nvSpPr>
          <p:cNvPr id="7" name="Trapezoid 6"/>
          <p:cNvSpPr/>
          <p:nvPr/>
        </p:nvSpPr>
        <p:spPr>
          <a:xfrm rot="21060000">
            <a:off x="7915275" y="2468880"/>
            <a:ext cx="251460" cy="705485"/>
          </a:xfrm>
          <a:prstGeom prst="trapezoid">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p:cNvSpPr/>
          <p:nvPr/>
        </p:nvSpPr>
        <p:spPr>
          <a:xfrm rot="19800000">
            <a:off x="8333105" y="2423160"/>
            <a:ext cx="188595" cy="501015"/>
          </a:xfrm>
          <a:prstGeom prst="trapezoid">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p:cNvSpPr/>
          <p:nvPr/>
        </p:nvSpPr>
        <p:spPr>
          <a:xfrm rot="1140000">
            <a:off x="7508240" y="2478405"/>
            <a:ext cx="188595" cy="501015"/>
          </a:xfrm>
          <a:prstGeom prst="trapezoid">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s 9"/>
          <p:cNvSpPr/>
          <p:nvPr/>
        </p:nvSpPr>
        <p:spPr>
          <a:xfrm>
            <a:off x="5324475" y="3355340"/>
            <a:ext cx="2680970" cy="736600"/>
          </a:xfrm>
          <a:prstGeom prst="rect">
            <a:avLst/>
          </a:prstGeom>
          <a:solidFill>
            <a:srgbClr val="98D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1" name="Picture 110"/>
          <p:cNvPicPr/>
          <p:nvPr/>
        </p:nvPicPr>
        <p:blipFill>
          <a:blip r:embed="rId3">
            <a:clrChange>
              <a:clrFrom>
                <a:srgbClr val="F9F3F5">
                  <a:alpha val="100000"/>
                </a:srgbClr>
              </a:clrFrom>
              <a:clrTo>
                <a:srgbClr val="F9F3F5">
                  <a:alpha val="100000"/>
                  <a:alpha val="0"/>
                </a:srgbClr>
              </a:clrTo>
            </a:clrChange>
          </a:blip>
          <a:stretch>
            <a:fillRect/>
          </a:stretch>
        </p:blipFill>
        <p:spPr>
          <a:xfrm>
            <a:off x="-75565" y="-161925"/>
            <a:ext cx="1593215" cy="1727835"/>
          </a:xfrm>
          <a:prstGeom prst="rect">
            <a:avLst/>
          </a:prstGeom>
          <a:noFill/>
          <a:ln w="9525">
            <a:noFill/>
          </a:ln>
        </p:spPr>
      </p:pic>
      <p:pic>
        <p:nvPicPr>
          <p:cNvPr id="115" name="Picture 114"/>
          <p:cNvPicPr/>
          <p:nvPr/>
        </p:nvPicPr>
        <p:blipFill>
          <a:blip r:embed="rId4">
            <a:clrChange>
              <a:clrFrom>
                <a:srgbClr val="F6F6F6">
                  <a:alpha val="100000"/>
                </a:srgbClr>
              </a:clrFrom>
              <a:clrTo>
                <a:srgbClr val="F6F6F6">
                  <a:alpha val="100000"/>
                  <a:alpha val="0"/>
                </a:srgbClr>
              </a:clrTo>
            </a:clrChange>
          </a:blip>
          <a:srcRect b="43618"/>
          <a:stretch>
            <a:fillRect/>
          </a:stretch>
        </p:blipFill>
        <p:spPr>
          <a:xfrm>
            <a:off x="4842510" y="3402330"/>
            <a:ext cx="1976755" cy="1021715"/>
          </a:xfrm>
          <a:prstGeom prst="rect">
            <a:avLst/>
          </a:prstGeom>
          <a:noFill/>
          <a:ln w="9525">
            <a:noFill/>
          </a:ln>
        </p:spPr>
      </p:pic>
    </p:spTree>
  </p:cSld>
  <p:clrMapOvr>
    <a:masterClrMapping/>
  </p:clrMapOvr>
  <p:transition>
    <p:newsflash/>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hildren play clouds design over sky background Vector Image"/>
          <p:cNvPicPr>
            <a:picLocks noChangeAspect="1" noChangeArrowheads="1"/>
          </p:cNvPicPr>
          <p:nvPr/>
        </p:nvPicPr>
        <p:blipFill rotWithShape="1">
          <a:blip r:embed="rId3">
            <a:extLst>
              <a:ext uri="{28A0092B-C50C-407E-A947-70E740481C1C}">
                <a14:useLocalDpi xmlns:a14="http://schemas.microsoft.com/office/drawing/2010/main" val="0"/>
              </a:ext>
            </a:extLst>
          </a:blip>
          <a:srcRect b="10415"/>
          <a:stretch/>
        </p:blipFill>
        <p:spPr bwMode="auto">
          <a:xfrm>
            <a:off x="-43691" y="931"/>
            <a:ext cx="9410870" cy="589728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419028" y="73469"/>
            <a:ext cx="8214722" cy="2840119"/>
            <a:chOff x="881163" y="389142"/>
            <a:chExt cx="10956925" cy="3788195"/>
          </a:xfrm>
        </p:grpSpPr>
        <p:pic>
          <p:nvPicPr>
            <p:cNvPr id="7"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85163" y="1490925"/>
              <a:ext cx="26543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38250" y="1547966"/>
              <a:ext cx="272097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Admin\Desktop\mat-vui-icon.png.crdownload"/>
            <p:cNvPicPr>
              <a:picLocks noChangeAspect="1" noChangeArrowheads="1"/>
            </p:cNvPicPr>
            <p:nvPr/>
          </p:nvPicPr>
          <p:blipFill>
            <a:blip r:embed="rId6">
              <a:extLst>
                <a:ext uri="{28A0092B-C50C-407E-A947-70E740481C1C}">
                  <a14:useLocalDpi xmlns:a14="http://schemas.microsoft.com/office/drawing/2010/main" val="0"/>
                </a:ext>
              </a:extLst>
            </a:blip>
            <a:srcRect b="18304"/>
            <a:stretch>
              <a:fillRect/>
            </a:stretch>
          </p:blipFill>
          <p:spPr bwMode="auto">
            <a:xfrm>
              <a:off x="4726815" y="1529819"/>
              <a:ext cx="2498725"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
            <p:cNvSpPr>
              <a:spLocks noChangeArrowheads="1"/>
            </p:cNvSpPr>
            <p:nvPr/>
          </p:nvSpPr>
          <p:spPr bwMode="auto">
            <a:xfrm>
              <a:off x="881163" y="389142"/>
              <a:ext cx="10956925" cy="574640"/>
            </a:xfrm>
            <a:prstGeom prst="rect">
              <a:avLst/>
            </a:prstGeom>
            <a:noFill/>
            <a:ln>
              <a:noFill/>
            </a:ln>
          </p:spPr>
          <p:txBody>
            <a:bodyPr>
              <a:spAutoFit/>
            </a:bodyPr>
            <a:lstStyle>
              <a:lvl1pPr algn="ctr">
                <a:tabLst>
                  <a:tab pos="630238" algn="l"/>
                </a:tabLst>
                <a:defRPr b="1" baseline="-25000">
                  <a:solidFill>
                    <a:schemeClr val="tx1"/>
                  </a:solidFill>
                  <a:latin typeface="Arial" panose="020B0604020202020204" pitchFamily="34" charset="0"/>
                </a:defRPr>
              </a:lvl1pPr>
              <a:lvl2pPr marL="742950" indent="-285750" algn="ctr">
                <a:tabLst>
                  <a:tab pos="630238" algn="l"/>
                </a:tabLst>
                <a:defRPr b="1" baseline="-25000">
                  <a:solidFill>
                    <a:schemeClr val="tx1"/>
                  </a:solidFill>
                  <a:latin typeface="Arial" panose="020B0604020202020204" pitchFamily="34" charset="0"/>
                </a:defRPr>
              </a:lvl2pPr>
              <a:lvl3pPr marL="1143000" indent="-228600" algn="ctr">
                <a:tabLst>
                  <a:tab pos="630238" algn="l"/>
                </a:tabLst>
                <a:defRPr b="1" baseline="-25000">
                  <a:solidFill>
                    <a:schemeClr val="tx1"/>
                  </a:solidFill>
                  <a:latin typeface="Arial" panose="020B0604020202020204" pitchFamily="34" charset="0"/>
                </a:defRPr>
              </a:lvl3pPr>
              <a:lvl4pPr marL="1600200" indent="-228600" algn="ctr">
                <a:tabLst>
                  <a:tab pos="630238" algn="l"/>
                </a:tabLst>
                <a:defRPr b="1" baseline="-25000">
                  <a:solidFill>
                    <a:schemeClr val="tx1"/>
                  </a:solidFill>
                  <a:latin typeface="Arial" panose="020B0604020202020204" pitchFamily="34" charset="0"/>
                </a:defRPr>
              </a:lvl4pPr>
              <a:lvl5pPr marL="2057400" indent="-228600" algn="ctr">
                <a:tabLst>
                  <a:tab pos="630238" algn="l"/>
                </a:tabLst>
                <a:defRPr b="1"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tabLst>
                  <a:tab pos="630238" algn="l"/>
                </a:tabLst>
                <a:defRPr b="1"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tabLst>
                  <a:tab pos="630238" algn="l"/>
                </a:tabLst>
                <a:defRPr b="1"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tabLst>
                  <a:tab pos="630238" algn="l"/>
                </a:tabLst>
                <a:defRPr b="1"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tabLst>
                  <a:tab pos="630238" algn="l"/>
                </a:tabLst>
                <a:defRPr b="1" baseline="-25000">
                  <a:solidFill>
                    <a:schemeClr val="tx1"/>
                  </a:solidFill>
                  <a:latin typeface="Arial" panose="020B0604020202020204" pitchFamily="34" charset="0"/>
                </a:defRPr>
              </a:lvl9pPr>
            </a:lstStyle>
            <a:p>
              <a:pPr>
                <a:spcBef>
                  <a:spcPts val="450"/>
                </a:spcBef>
                <a:spcAft>
                  <a:spcPts val="450"/>
                </a:spcAft>
                <a:defRPr/>
              </a:pPr>
              <a:r>
                <a:rPr lang="en-US" altLang="en-US" sz="3299" dirty="0" err="1">
                  <a:solidFill>
                    <a:srgbClr val="0070C0"/>
                  </a:solidFill>
                  <a:latin typeface="Times New Roman" panose="02020603050405020304" pitchFamily="18" charset="0"/>
                  <a:cs typeface="Times New Roman" panose="02020603050405020304" pitchFamily="18" charset="0"/>
                </a:rPr>
                <a:t>Em</a:t>
              </a:r>
              <a:r>
                <a:rPr lang="en-US" altLang="en-US" sz="3299" dirty="0">
                  <a:solidFill>
                    <a:srgbClr val="0070C0"/>
                  </a:solidFill>
                  <a:latin typeface="Times New Roman" panose="02020603050405020304" pitchFamily="18" charset="0"/>
                  <a:cs typeface="Times New Roman" panose="02020603050405020304" pitchFamily="18" charset="0"/>
                </a:rPr>
                <a:t> </a:t>
              </a:r>
              <a:r>
                <a:rPr lang="en-US" altLang="en-US" sz="3299" dirty="0" err="1">
                  <a:solidFill>
                    <a:srgbClr val="0070C0"/>
                  </a:solidFill>
                  <a:latin typeface="Times New Roman" panose="02020603050405020304" pitchFamily="18" charset="0"/>
                  <a:cs typeface="Times New Roman" panose="02020603050405020304" pitchFamily="18" charset="0"/>
                </a:rPr>
                <a:t>hãy</a:t>
              </a:r>
              <a:r>
                <a:rPr lang="en-US" altLang="en-US" sz="3299" dirty="0">
                  <a:solidFill>
                    <a:srgbClr val="0070C0"/>
                  </a:solidFill>
                  <a:latin typeface="Times New Roman" panose="02020603050405020304" pitchFamily="18" charset="0"/>
                  <a:cs typeface="Times New Roman" panose="02020603050405020304" pitchFamily="18" charset="0"/>
                </a:rPr>
                <a:t> </a:t>
              </a:r>
              <a:r>
                <a:rPr lang="en-US" altLang="en-US" sz="3299" dirty="0" err="1">
                  <a:solidFill>
                    <a:srgbClr val="0070C0"/>
                  </a:solidFill>
                  <a:latin typeface="Times New Roman" panose="02020603050405020304" pitchFamily="18" charset="0"/>
                  <a:cs typeface="Times New Roman" panose="02020603050405020304" pitchFamily="18" charset="0"/>
                </a:rPr>
                <a:t>chọn</a:t>
              </a:r>
              <a:r>
                <a:rPr lang="en-US" altLang="en-US" sz="3299" dirty="0">
                  <a:solidFill>
                    <a:srgbClr val="0070C0"/>
                  </a:solidFill>
                  <a:latin typeface="Times New Roman" panose="02020603050405020304" pitchFamily="18" charset="0"/>
                  <a:cs typeface="Times New Roman" panose="02020603050405020304" pitchFamily="18" charset="0"/>
                </a:rPr>
                <a:t> </a:t>
              </a:r>
              <a:r>
                <a:rPr lang="en-US" altLang="en-US" sz="3299" dirty="0" err="1">
                  <a:solidFill>
                    <a:srgbClr val="0070C0"/>
                  </a:solidFill>
                  <a:latin typeface="Times New Roman" panose="02020603050405020304" pitchFamily="18" charset="0"/>
                  <a:cs typeface="Times New Roman" panose="02020603050405020304" pitchFamily="18" charset="0"/>
                </a:rPr>
                <a:t>biểu</a:t>
              </a:r>
              <a:r>
                <a:rPr lang="en-US" altLang="en-US" sz="3299" dirty="0">
                  <a:solidFill>
                    <a:srgbClr val="0070C0"/>
                  </a:solidFill>
                  <a:latin typeface="Times New Roman" panose="02020603050405020304" pitchFamily="18" charset="0"/>
                  <a:cs typeface="Times New Roman" panose="02020603050405020304" pitchFamily="18" charset="0"/>
                </a:rPr>
                <a:t> </a:t>
              </a:r>
              <a:r>
                <a:rPr lang="en-US" altLang="en-US" sz="3299" dirty="0" err="1">
                  <a:solidFill>
                    <a:srgbClr val="0070C0"/>
                  </a:solidFill>
                  <a:latin typeface="Times New Roman" panose="02020603050405020304" pitchFamily="18" charset="0"/>
                  <a:cs typeface="Times New Roman" panose="02020603050405020304" pitchFamily="18" charset="0"/>
                </a:rPr>
                <a:t>tượng</a:t>
              </a:r>
              <a:r>
                <a:rPr lang="en-US" altLang="en-US" sz="3299" dirty="0">
                  <a:solidFill>
                    <a:srgbClr val="0070C0"/>
                  </a:solidFill>
                  <a:latin typeface="Times New Roman" panose="02020603050405020304" pitchFamily="18" charset="0"/>
                  <a:cs typeface="Times New Roman" panose="02020603050405020304" pitchFamily="18" charset="0"/>
                </a:rPr>
                <a:t> </a:t>
              </a:r>
              <a:r>
                <a:rPr lang="en-US" altLang="en-US" sz="3299" dirty="0" err="1">
                  <a:solidFill>
                    <a:srgbClr val="0070C0"/>
                  </a:solidFill>
                  <a:latin typeface="Times New Roman" panose="02020603050405020304" pitchFamily="18" charset="0"/>
                  <a:cs typeface="Times New Roman" panose="02020603050405020304" pitchFamily="18" charset="0"/>
                </a:rPr>
                <a:t>thể</a:t>
              </a:r>
              <a:r>
                <a:rPr lang="en-US" altLang="en-US" sz="3299" dirty="0">
                  <a:solidFill>
                    <a:srgbClr val="0070C0"/>
                  </a:solidFill>
                  <a:latin typeface="Times New Roman" panose="02020603050405020304" pitchFamily="18" charset="0"/>
                  <a:cs typeface="Times New Roman" panose="02020603050405020304" pitchFamily="18" charset="0"/>
                </a:rPr>
                <a:t> </a:t>
              </a:r>
              <a:r>
                <a:rPr lang="en-US" altLang="en-US" sz="3299" dirty="0" err="1">
                  <a:solidFill>
                    <a:srgbClr val="0070C0"/>
                  </a:solidFill>
                  <a:latin typeface="Times New Roman" panose="02020603050405020304" pitchFamily="18" charset="0"/>
                  <a:cs typeface="Times New Roman" panose="02020603050405020304" pitchFamily="18" charset="0"/>
                </a:rPr>
                <a:t>hiện</a:t>
              </a:r>
              <a:r>
                <a:rPr lang="en-US" altLang="en-US" sz="3299" dirty="0">
                  <a:solidFill>
                    <a:srgbClr val="0070C0"/>
                  </a:solidFill>
                  <a:latin typeface="Times New Roman" panose="02020603050405020304" pitchFamily="18" charset="0"/>
                  <a:cs typeface="Times New Roman" panose="02020603050405020304" pitchFamily="18" charset="0"/>
                </a:rPr>
                <a:t> </a:t>
              </a:r>
              <a:r>
                <a:rPr lang="en-US" altLang="en-US" sz="3299" dirty="0" err="1">
                  <a:solidFill>
                    <a:srgbClr val="0070C0"/>
                  </a:solidFill>
                  <a:latin typeface="Times New Roman" panose="02020603050405020304" pitchFamily="18" charset="0"/>
                  <a:cs typeface="Times New Roman" panose="02020603050405020304" pitchFamily="18" charset="0"/>
                </a:rPr>
                <a:t>mức</a:t>
              </a:r>
              <a:r>
                <a:rPr lang="en-US" altLang="en-US" sz="3299" dirty="0">
                  <a:solidFill>
                    <a:srgbClr val="0070C0"/>
                  </a:solidFill>
                  <a:latin typeface="Times New Roman" panose="02020603050405020304" pitchFamily="18" charset="0"/>
                  <a:cs typeface="Times New Roman" panose="02020603050405020304" pitchFamily="18" charset="0"/>
                </a:rPr>
                <a:t> </a:t>
              </a:r>
              <a:r>
                <a:rPr lang="en-US" altLang="en-US" sz="3299" dirty="0" err="1">
                  <a:solidFill>
                    <a:srgbClr val="0070C0"/>
                  </a:solidFill>
                  <a:latin typeface="Times New Roman" panose="02020603050405020304" pitchFamily="18" charset="0"/>
                  <a:cs typeface="Times New Roman" panose="02020603050405020304" pitchFamily="18" charset="0"/>
                </a:rPr>
                <a:t>độ</a:t>
              </a:r>
              <a:r>
                <a:rPr lang="en-US" altLang="en-US" sz="3299" dirty="0">
                  <a:solidFill>
                    <a:srgbClr val="0070C0"/>
                  </a:solidFill>
                  <a:latin typeface="Times New Roman" panose="02020603050405020304" pitchFamily="18" charset="0"/>
                  <a:cs typeface="Times New Roman" panose="02020603050405020304" pitchFamily="18" charset="0"/>
                </a:rPr>
                <a:t> </a:t>
              </a:r>
              <a:r>
                <a:rPr lang="en-US" altLang="en-US" sz="3299" dirty="0" err="1">
                  <a:solidFill>
                    <a:srgbClr val="0070C0"/>
                  </a:solidFill>
                  <a:latin typeface="Times New Roman" panose="02020603050405020304" pitchFamily="18" charset="0"/>
                  <a:cs typeface="Times New Roman" panose="02020603050405020304" pitchFamily="18" charset="0"/>
                </a:rPr>
                <a:t>yêu</a:t>
              </a:r>
              <a:r>
                <a:rPr lang="en-US" altLang="en-US" sz="3299" dirty="0">
                  <a:solidFill>
                    <a:srgbClr val="0070C0"/>
                  </a:solidFill>
                  <a:latin typeface="Times New Roman" panose="02020603050405020304" pitchFamily="18" charset="0"/>
                  <a:cs typeface="Times New Roman" panose="02020603050405020304" pitchFamily="18" charset="0"/>
                </a:rPr>
                <a:t> </a:t>
              </a:r>
              <a:r>
                <a:rPr lang="en-US" altLang="en-US" sz="3299" dirty="0" err="1">
                  <a:solidFill>
                    <a:srgbClr val="0070C0"/>
                  </a:solidFill>
                  <a:latin typeface="Times New Roman" panose="02020603050405020304" pitchFamily="18" charset="0"/>
                  <a:cs typeface="Times New Roman" panose="02020603050405020304" pitchFamily="18" charset="0"/>
                </a:rPr>
                <a:t>thích</a:t>
              </a:r>
              <a:r>
                <a:rPr lang="en-US" altLang="en-US" sz="3299" dirty="0">
                  <a:solidFill>
                    <a:srgbClr val="0070C0"/>
                  </a:solidFill>
                  <a:latin typeface="Times New Roman" panose="02020603050405020304" pitchFamily="18" charset="0"/>
                  <a:cs typeface="Times New Roman" panose="02020603050405020304" pitchFamily="18" charset="0"/>
                </a:rPr>
                <a:t> </a:t>
              </a:r>
              <a:r>
                <a:rPr lang="en-US" altLang="en-US" sz="3299" dirty="0" err="1">
                  <a:solidFill>
                    <a:srgbClr val="0070C0"/>
                  </a:solidFill>
                  <a:latin typeface="Times New Roman" panose="02020603050405020304" pitchFamily="18" charset="0"/>
                  <a:cs typeface="Times New Roman" panose="02020603050405020304" pitchFamily="18" charset="0"/>
                </a:rPr>
                <a:t>bài</a:t>
              </a:r>
              <a:r>
                <a:rPr lang="en-US" altLang="en-US" sz="3299" dirty="0">
                  <a:solidFill>
                    <a:srgbClr val="0070C0"/>
                  </a:solidFill>
                  <a:latin typeface="Times New Roman" panose="02020603050405020304" pitchFamily="18" charset="0"/>
                  <a:cs typeface="Times New Roman" panose="02020603050405020304" pitchFamily="18" charset="0"/>
                </a:rPr>
                <a:t> </a:t>
              </a:r>
              <a:r>
                <a:rPr lang="en-US" altLang="en-US" sz="3299" dirty="0" err="1">
                  <a:solidFill>
                    <a:srgbClr val="0070C0"/>
                  </a:solidFill>
                  <a:latin typeface="Times New Roman" panose="02020603050405020304" pitchFamily="18" charset="0"/>
                  <a:cs typeface="Times New Roman" panose="02020603050405020304" pitchFamily="18" charset="0"/>
                </a:rPr>
                <a:t>học</a:t>
              </a:r>
              <a:r>
                <a:rPr lang="en-US" altLang="en-US" sz="3299" dirty="0">
                  <a:solidFill>
                    <a:srgbClr val="0070C0"/>
                  </a:solidFill>
                  <a:latin typeface="Times New Roman" panose="02020603050405020304" pitchFamily="18" charset="0"/>
                  <a:cs typeface="Times New Roman" panose="02020603050405020304" pitchFamily="18" charset="0"/>
                </a:rPr>
                <a:t> </a:t>
              </a:r>
              <a:r>
                <a:rPr lang="en-US" altLang="en-US" sz="3299" dirty="0" err="1">
                  <a:solidFill>
                    <a:srgbClr val="0070C0"/>
                  </a:solidFill>
                  <a:latin typeface="Times New Roman" panose="02020603050405020304" pitchFamily="18" charset="0"/>
                  <a:cs typeface="Times New Roman" panose="02020603050405020304" pitchFamily="18" charset="0"/>
                </a:rPr>
                <a:t>của</a:t>
              </a:r>
              <a:r>
                <a:rPr lang="en-US" altLang="en-US" sz="3299" dirty="0">
                  <a:solidFill>
                    <a:srgbClr val="0070C0"/>
                  </a:solidFill>
                  <a:latin typeface="Times New Roman" panose="02020603050405020304" pitchFamily="18" charset="0"/>
                  <a:cs typeface="Times New Roman" panose="02020603050405020304" pitchFamily="18" charset="0"/>
                </a:rPr>
                <a:t> </a:t>
              </a:r>
              <a:r>
                <a:rPr lang="en-US" altLang="en-US" sz="3299" dirty="0" err="1">
                  <a:solidFill>
                    <a:srgbClr val="0070C0"/>
                  </a:solidFill>
                  <a:latin typeface="Times New Roman" panose="02020603050405020304" pitchFamily="18" charset="0"/>
                  <a:cs typeface="Times New Roman" panose="02020603050405020304" pitchFamily="18" charset="0"/>
                </a:rPr>
                <a:t>em</a:t>
              </a:r>
              <a:r>
                <a:rPr lang="en-US" altLang="en-US" sz="3299" dirty="0">
                  <a:solidFill>
                    <a:srgbClr val="0070C0"/>
                  </a:solidFill>
                  <a:latin typeface="Times New Roman" panose="02020603050405020304" pitchFamily="18" charset="0"/>
                  <a:cs typeface="Times New Roman" panose="02020603050405020304" pitchFamily="18" charset="0"/>
                </a:rPr>
                <a:t>: </a:t>
              </a:r>
            </a:p>
          </p:txBody>
        </p:sp>
        <p:grpSp>
          <p:nvGrpSpPr>
            <p:cNvPr id="11" name="Group 10"/>
            <p:cNvGrpSpPr/>
            <p:nvPr/>
          </p:nvGrpSpPr>
          <p:grpSpPr>
            <a:xfrm>
              <a:off x="1005681" y="3561732"/>
              <a:ext cx="3186112" cy="615605"/>
              <a:chOff x="1624013" y="5029200"/>
              <a:chExt cx="3578965" cy="615605"/>
            </a:xfrm>
          </p:grpSpPr>
          <p:sp>
            <p:nvSpPr>
              <p:cNvPr id="18" name="Rectangle 10"/>
              <p:cNvSpPr>
                <a:spLocks noChangeArrowheads="1"/>
              </p:cNvSpPr>
              <p:nvPr/>
            </p:nvSpPr>
            <p:spPr bwMode="auto">
              <a:xfrm>
                <a:off x="2160587" y="5029200"/>
                <a:ext cx="3042391" cy="615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ts val="450"/>
                  </a:spcBef>
                  <a:spcAft>
                    <a:spcPts val="450"/>
                  </a:spcAft>
                  <a:tabLst>
                    <a:tab pos="472537" algn="l"/>
                  </a:tabLst>
                </a:pPr>
                <a:r>
                  <a:rPr lang="en-US" altLang="en-US" sz="2399" b="1" dirty="0" err="1">
                    <a:solidFill>
                      <a:srgbClr val="FF0000"/>
                    </a:solidFill>
                    <a:latin typeface="Times New Roman" pitchFamily="18" charset="0"/>
                    <a:cs typeface="Times New Roman" pitchFamily="18" charset="0"/>
                  </a:rPr>
                  <a:t>Rất</a:t>
                </a:r>
                <a:r>
                  <a:rPr lang="en-US" altLang="en-US" sz="2399" b="1" dirty="0">
                    <a:solidFill>
                      <a:srgbClr val="FF0000"/>
                    </a:solidFill>
                    <a:latin typeface="Times New Roman" pitchFamily="18" charset="0"/>
                    <a:cs typeface="Times New Roman" pitchFamily="18" charset="0"/>
                  </a:rPr>
                  <a:t> </a:t>
                </a:r>
                <a:r>
                  <a:rPr lang="en-US" altLang="en-US" sz="2399" b="1" dirty="0" err="1">
                    <a:solidFill>
                      <a:srgbClr val="FF0000"/>
                    </a:solidFill>
                    <a:latin typeface="Times New Roman" pitchFamily="18" charset="0"/>
                    <a:cs typeface="Times New Roman" pitchFamily="18" charset="0"/>
                  </a:rPr>
                  <a:t>hài</a:t>
                </a:r>
                <a:r>
                  <a:rPr lang="en-US" altLang="en-US" sz="2399" b="1" dirty="0">
                    <a:solidFill>
                      <a:srgbClr val="FF0000"/>
                    </a:solidFill>
                    <a:latin typeface="Times New Roman" pitchFamily="18" charset="0"/>
                    <a:cs typeface="Times New Roman" pitchFamily="18" charset="0"/>
                  </a:rPr>
                  <a:t> </a:t>
                </a:r>
                <a:r>
                  <a:rPr lang="en-US" altLang="en-US" sz="2399" b="1" dirty="0" err="1">
                    <a:solidFill>
                      <a:srgbClr val="FF0000"/>
                    </a:solidFill>
                    <a:latin typeface="Times New Roman" pitchFamily="18" charset="0"/>
                    <a:cs typeface="Times New Roman" pitchFamily="18" charset="0"/>
                  </a:rPr>
                  <a:t>lòng</a:t>
                </a:r>
                <a:r>
                  <a:rPr lang="en-US" altLang="en-US" sz="2399" b="1" dirty="0">
                    <a:solidFill>
                      <a:srgbClr val="FF0000"/>
                    </a:solidFill>
                    <a:latin typeface="Times New Roman" pitchFamily="18" charset="0"/>
                    <a:cs typeface="Times New Roman" pitchFamily="18" charset="0"/>
                  </a:rPr>
                  <a:t> </a:t>
                </a:r>
              </a:p>
            </p:txBody>
          </p:sp>
          <p:sp>
            <p:nvSpPr>
              <p:cNvPr id="19" name="TextBox 11"/>
              <p:cNvSpPr txBox="1">
                <a:spLocks noChangeArrowheads="1"/>
              </p:cNvSpPr>
              <p:nvPr/>
            </p:nvSpPr>
            <p:spPr bwMode="auto">
              <a:xfrm>
                <a:off x="1624013" y="5113338"/>
                <a:ext cx="533399" cy="4310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endParaRPr lang="en-US" altLang="en-US" sz="1500"/>
              </a:p>
            </p:txBody>
          </p:sp>
        </p:grpSp>
        <p:grpSp>
          <p:nvGrpSpPr>
            <p:cNvPr id="12" name="Group 11"/>
            <p:cNvGrpSpPr/>
            <p:nvPr/>
          </p:nvGrpSpPr>
          <p:grpSpPr>
            <a:xfrm>
              <a:off x="4983345" y="3547108"/>
              <a:ext cx="2274887" cy="615605"/>
              <a:chOff x="1624013" y="5029200"/>
              <a:chExt cx="2555384" cy="615605"/>
            </a:xfrm>
          </p:grpSpPr>
          <p:sp>
            <p:nvSpPr>
              <p:cNvPr id="16" name="Rectangle 10"/>
              <p:cNvSpPr>
                <a:spLocks noChangeArrowheads="1"/>
              </p:cNvSpPr>
              <p:nvPr/>
            </p:nvSpPr>
            <p:spPr bwMode="auto">
              <a:xfrm>
                <a:off x="2160587" y="5029200"/>
                <a:ext cx="2018810" cy="615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ts val="450"/>
                  </a:spcBef>
                  <a:spcAft>
                    <a:spcPts val="450"/>
                  </a:spcAft>
                  <a:tabLst>
                    <a:tab pos="472537" algn="l"/>
                  </a:tabLst>
                </a:pPr>
                <a:r>
                  <a:rPr lang="en-US" altLang="en-US" sz="2399" b="1" dirty="0" err="1">
                    <a:solidFill>
                      <a:srgbClr val="FF0000"/>
                    </a:solidFill>
                    <a:latin typeface="Times New Roman" pitchFamily="18" charset="0"/>
                    <a:cs typeface="Times New Roman" pitchFamily="18" charset="0"/>
                  </a:rPr>
                  <a:t>Hài</a:t>
                </a:r>
                <a:r>
                  <a:rPr lang="en-US" altLang="en-US" sz="2399" b="1" dirty="0">
                    <a:solidFill>
                      <a:srgbClr val="FF0000"/>
                    </a:solidFill>
                    <a:latin typeface="Times New Roman" pitchFamily="18" charset="0"/>
                    <a:cs typeface="Times New Roman" pitchFamily="18" charset="0"/>
                  </a:rPr>
                  <a:t> </a:t>
                </a:r>
                <a:r>
                  <a:rPr lang="en-US" altLang="en-US" sz="2399" b="1" dirty="0" err="1">
                    <a:solidFill>
                      <a:srgbClr val="FF0000"/>
                    </a:solidFill>
                    <a:latin typeface="Times New Roman" pitchFamily="18" charset="0"/>
                    <a:cs typeface="Times New Roman" pitchFamily="18" charset="0"/>
                  </a:rPr>
                  <a:t>lòng</a:t>
                </a:r>
                <a:r>
                  <a:rPr lang="en-US" altLang="en-US" sz="2399" b="1" dirty="0">
                    <a:solidFill>
                      <a:srgbClr val="FF0000"/>
                    </a:solidFill>
                    <a:latin typeface="Times New Roman" pitchFamily="18" charset="0"/>
                    <a:cs typeface="Times New Roman" pitchFamily="18" charset="0"/>
                  </a:rPr>
                  <a:t> </a:t>
                </a:r>
              </a:p>
            </p:txBody>
          </p:sp>
          <p:sp>
            <p:nvSpPr>
              <p:cNvPr id="17" name="TextBox 11"/>
              <p:cNvSpPr txBox="1">
                <a:spLocks noChangeArrowheads="1"/>
              </p:cNvSpPr>
              <p:nvPr/>
            </p:nvSpPr>
            <p:spPr bwMode="auto">
              <a:xfrm>
                <a:off x="1624013" y="5113338"/>
                <a:ext cx="533399" cy="4310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endParaRPr lang="en-US" altLang="en-US" sz="1500"/>
              </a:p>
            </p:txBody>
          </p:sp>
        </p:grpSp>
        <p:grpSp>
          <p:nvGrpSpPr>
            <p:cNvPr id="13" name="Group 12"/>
            <p:cNvGrpSpPr/>
            <p:nvPr/>
          </p:nvGrpSpPr>
          <p:grpSpPr>
            <a:xfrm>
              <a:off x="8285163" y="3547238"/>
              <a:ext cx="3289299" cy="615605"/>
              <a:chOff x="1624013" y="5029200"/>
              <a:chExt cx="3694874" cy="615605"/>
            </a:xfrm>
          </p:grpSpPr>
          <p:sp>
            <p:nvSpPr>
              <p:cNvPr id="14" name="Rectangle 10"/>
              <p:cNvSpPr>
                <a:spLocks noChangeArrowheads="1"/>
              </p:cNvSpPr>
              <p:nvPr/>
            </p:nvSpPr>
            <p:spPr bwMode="auto">
              <a:xfrm>
                <a:off x="2160586" y="5029200"/>
                <a:ext cx="3158301" cy="615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ts val="450"/>
                  </a:spcBef>
                  <a:spcAft>
                    <a:spcPts val="450"/>
                  </a:spcAft>
                  <a:tabLst>
                    <a:tab pos="472537" algn="l"/>
                  </a:tabLst>
                </a:pPr>
                <a:r>
                  <a:rPr lang="en-US" altLang="en-US" sz="2399" b="1" dirty="0" err="1">
                    <a:solidFill>
                      <a:srgbClr val="FF0000"/>
                    </a:solidFill>
                    <a:latin typeface="Times New Roman" pitchFamily="18" charset="0"/>
                    <a:cs typeface="Times New Roman" pitchFamily="18" charset="0"/>
                  </a:rPr>
                  <a:t>Chưa</a:t>
                </a:r>
                <a:r>
                  <a:rPr lang="en-US" altLang="en-US" sz="2399" b="1" dirty="0">
                    <a:solidFill>
                      <a:srgbClr val="FF0000"/>
                    </a:solidFill>
                    <a:latin typeface="Times New Roman" pitchFamily="18" charset="0"/>
                    <a:cs typeface="Times New Roman" pitchFamily="18" charset="0"/>
                  </a:rPr>
                  <a:t> </a:t>
                </a:r>
                <a:r>
                  <a:rPr lang="en-US" altLang="en-US" sz="2399" b="1" dirty="0" err="1">
                    <a:solidFill>
                      <a:srgbClr val="FF0000"/>
                    </a:solidFill>
                    <a:latin typeface="Times New Roman" pitchFamily="18" charset="0"/>
                    <a:cs typeface="Times New Roman" pitchFamily="18" charset="0"/>
                  </a:rPr>
                  <a:t>hài</a:t>
                </a:r>
                <a:r>
                  <a:rPr lang="en-US" altLang="en-US" sz="2399" b="1" dirty="0">
                    <a:solidFill>
                      <a:srgbClr val="FF0000"/>
                    </a:solidFill>
                    <a:latin typeface="Times New Roman" pitchFamily="18" charset="0"/>
                    <a:cs typeface="Times New Roman" pitchFamily="18" charset="0"/>
                  </a:rPr>
                  <a:t> </a:t>
                </a:r>
                <a:r>
                  <a:rPr lang="en-US" altLang="en-US" sz="2399" b="1" dirty="0" err="1">
                    <a:solidFill>
                      <a:srgbClr val="FF0000"/>
                    </a:solidFill>
                    <a:latin typeface="Times New Roman" pitchFamily="18" charset="0"/>
                    <a:cs typeface="Times New Roman" pitchFamily="18" charset="0"/>
                  </a:rPr>
                  <a:t>lòng</a:t>
                </a:r>
                <a:r>
                  <a:rPr lang="en-US" altLang="en-US" sz="2399" b="1" dirty="0">
                    <a:solidFill>
                      <a:srgbClr val="FF0000"/>
                    </a:solidFill>
                    <a:latin typeface="Times New Roman" pitchFamily="18" charset="0"/>
                    <a:cs typeface="Times New Roman" pitchFamily="18" charset="0"/>
                  </a:rPr>
                  <a:t> </a:t>
                </a:r>
              </a:p>
            </p:txBody>
          </p:sp>
          <p:sp>
            <p:nvSpPr>
              <p:cNvPr id="15" name="TextBox 11"/>
              <p:cNvSpPr txBox="1">
                <a:spLocks noChangeArrowheads="1"/>
              </p:cNvSpPr>
              <p:nvPr/>
            </p:nvSpPr>
            <p:spPr bwMode="auto">
              <a:xfrm>
                <a:off x="1624013" y="5113338"/>
                <a:ext cx="533400" cy="4310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endParaRPr lang="en-US" altLang="en-US" sz="1500"/>
              </a:p>
            </p:txBody>
          </p:sp>
        </p:grpSp>
      </p:grpSp>
    </p:spTree>
    <p:extLst>
      <p:ext uri="{BB962C8B-B14F-4D97-AF65-F5344CB8AC3E}">
        <p14:creationId xmlns:p14="http://schemas.microsoft.com/office/powerpoint/2010/main" val="315602078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435" y="1860"/>
            <a:ext cx="9204128" cy="5139781"/>
          </a:xfrm>
        </p:spPr>
      </p:pic>
      <p:sp>
        <p:nvSpPr>
          <p:cNvPr id="7" name="Title 1"/>
          <p:cNvSpPr txBox="1"/>
          <p:nvPr/>
        </p:nvSpPr>
        <p:spPr>
          <a:xfrm>
            <a:off x="1223253" y="1704617"/>
            <a:ext cx="6697495" cy="999557"/>
          </a:xfrm>
          <a:prstGeom prst="rect">
            <a:avLst/>
          </a:prstGeom>
        </p:spPr>
        <p:txBody>
          <a:bodyPr vert="horz" lIns="68531" tIns="34265" rIns="68531" bIns="34265"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624" b="1" dirty="0">
                <a:solidFill>
                  <a:srgbClr val="0070C0"/>
                </a:solidFill>
                <a:latin typeface="Times New Roman" panose="02020603050405020304" pitchFamily="18" charset="0"/>
                <a:cs typeface="Times New Roman" panose="02020603050405020304" pitchFamily="18" charset="0"/>
              </a:rPr>
              <a:t>XIN CHÂN THÀNH CÁM ƠN</a:t>
            </a:r>
          </a:p>
        </p:txBody>
      </p:sp>
      <p:sp>
        <p:nvSpPr>
          <p:cNvPr id="8" name="Title 1"/>
          <p:cNvSpPr txBox="1"/>
          <p:nvPr/>
        </p:nvSpPr>
        <p:spPr>
          <a:xfrm>
            <a:off x="3306" y="3496188"/>
            <a:ext cx="9137389" cy="999557"/>
          </a:xfrm>
          <a:prstGeom prst="rect">
            <a:avLst/>
          </a:prstGeom>
        </p:spPr>
        <p:txBody>
          <a:bodyPr vert="horz" lIns="68531" tIns="34265" rIns="68531" bIns="34265"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624" b="1" dirty="0">
                <a:solidFill>
                  <a:srgbClr val="FF0000"/>
                </a:solidFill>
                <a:latin typeface="Times New Roman" panose="02020603050405020304" pitchFamily="18" charset="0"/>
                <a:cs typeface="Times New Roman" panose="02020603050405020304" pitchFamily="18" charset="0"/>
              </a:rPr>
              <a:t>Trang website </a:t>
            </a:r>
            <a:r>
              <a:rPr lang="en-US" sz="2624" b="1" dirty="0" err="1">
                <a:solidFill>
                  <a:srgbClr val="FF0000"/>
                </a:solidFill>
                <a:latin typeface="Times New Roman" panose="02020603050405020304" pitchFamily="18" charset="0"/>
                <a:cs typeface="Times New Roman" panose="02020603050405020304" pitchFamily="18" charset="0"/>
              </a:rPr>
              <a:t>của</a:t>
            </a:r>
            <a:r>
              <a:rPr lang="en-US" sz="2624" b="1" dirty="0">
                <a:solidFill>
                  <a:srgbClr val="FF0000"/>
                </a:solidFill>
                <a:latin typeface="Times New Roman" panose="02020603050405020304" pitchFamily="18" charset="0"/>
                <a:cs typeface="Times New Roman" panose="02020603050405020304" pitchFamily="18" charset="0"/>
              </a:rPr>
              <a:t> </a:t>
            </a:r>
            <a:r>
              <a:rPr lang="en-US" sz="2624" b="1" dirty="0" err="1">
                <a:solidFill>
                  <a:srgbClr val="FF0000"/>
                </a:solidFill>
                <a:latin typeface="Times New Roman" panose="02020603050405020304" pitchFamily="18" charset="0"/>
                <a:cs typeface="Times New Roman" panose="02020603050405020304" pitchFamily="18" charset="0"/>
              </a:rPr>
              <a:t>trường</a:t>
            </a:r>
            <a:r>
              <a:rPr lang="en-US" sz="2624" b="1" dirty="0">
                <a:solidFill>
                  <a:srgbClr val="FF0000"/>
                </a:solidFill>
                <a:latin typeface="Times New Roman" panose="02020603050405020304" pitchFamily="18" charset="0"/>
                <a:cs typeface="Times New Roman" panose="02020603050405020304" pitchFamily="18" charset="0"/>
              </a:rPr>
              <a:t> </a:t>
            </a:r>
            <a:r>
              <a:rPr lang="en-US" sz="2624" b="1" dirty="0" err="1">
                <a:solidFill>
                  <a:srgbClr val="FF0000"/>
                </a:solidFill>
                <a:latin typeface="Times New Roman" panose="02020603050405020304" pitchFamily="18" charset="0"/>
                <a:cs typeface="Times New Roman" panose="02020603050405020304" pitchFamily="18" charset="0"/>
              </a:rPr>
              <a:t>Nguyễn</a:t>
            </a:r>
            <a:r>
              <a:rPr lang="en-US" sz="2624" b="1" dirty="0">
                <a:solidFill>
                  <a:srgbClr val="FF0000"/>
                </a:solidFill>
                <a:latin typeface="Times New Roman" panose="02020603050405020304" pitchFamily="18" charset="0"/>
                <a:cs typeface="Times New Roman" panose="02020603050405020304" pitchFamily="18" charset="0"/>
              </a:rPr>
              <a:t> </a:t>
            </a:r>
            <a:r>
              <a:rPr lang="en-US" sz="2624" b="1" dirty="0" err="1">
                <a:solidFill>
                  <a:srgbClr val="FF0000"/>
                </a:solidFill>
                <a:latin typeface="Times New Roman" panose="02020603050405020304" pitchFamily="18" charset="0"/>
                <a:cs typeface="Times New Roman" panose="02020603050405020304" pitchFamily="18" charset="0"/>
              </a:rPr>
              <a:t>Thi</a:t>
            </a:r>
            <a:r>
              <a:rPr lang="en-US" sz="2624" b="1" dirty="0">
                <a:solidFill>
                  <a:srgbClr val="FF0000"/>
                </a:solidFill>
                <a:latin typeface="Times New Roman" panose="02020603050405020304" pitchFamily="18" charset="0"/>
                <a:cs typeface="Times New Roman" panose="02020603050405020304" pitchFamily="18" charset="0"/>
              </a:rPr>
              <a:t> </a:t>
            </a:r>
            <a:r>
              <a:rPr lang="en-US" sz="2624" b="1" dirty="0">
                <a:solidFill>
                  <a:srgbClr val="0070C0"/>
                </a:solidFill>
                <a:latin typeface="Times New Roman" panose="02020603050405020304" pitchFamily="18" charset="0"/>
                <a:cs typeface="Times New Roman" panose="02020603050405020304" pitchFamily="18" charset="0"/>
              </a:rPr>
              <a:t>https://thnguyenthiq3.hcm.edu</a:t>
            </a:r>
            <a:r>
              <a:rPr lang="en-US" sz="2624" b="1">
                <a:solidFill>
                  <a:srgbClr val="0070C0"/>
                </a:solidFill>
                <a:latin typeface="Times New Roman" panose="02020603050405020304" pitchFamily="18" charset="0"/>
                <a:cs typeface="Times New Roman" panose="02020603050405020304" pitchFamily="18" charset="0"/>
              </a:rPr>
              <a:t>.vn</a:t>
            </a:r>
            <a:endParaRPr lang="en-US" sz="2624" b="1" dirty="0">
              <a:solidFill>
                <a:srgbClr val="0070C0"/>
              </a:solidFill>
              <a:latin typeface="Times New Roman" panose="02020603050405020304" pitchFamily="18" charset="0"/>
              <a:cs typeface="Times New Roman" panose="02020603050405020304" pitchFamily="18" charset="0"/>
            </a:endParaRPr>
          </a:p>
        </p:txBody>
      </p:sp>
      <p:sp>
        <p:nvSpPr>
          <p:cNvPr id="11" name="Title 1"/>
          <p:cNvSpPr txBox="1"/>
          <p:nvPr/>
        </p:nvSpPr>
        <p:spPr>
          <a:xfrm>
            <a:off x="688611" y="223931"/>
            <a:ext cx="8118218" cy="999557"/>
          </a:xfrm>
          <a:prstGeom prst="rect">
            <a:avLst/>
          </a:prstGeom>
        </p:spPr>
        <p:txBody>
          <a:bodyPr vert="horz" lIns="68531" tIns="34265" rIns="68531" bIns="34265"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624" dirty="0">
                <a:latin typeface="Times New Roman" panose="02020603050405020304" pitchFamily="18" charset="0"/>
                <a:cs typeface="Times New Roman" panose="02020603050405020304" pitchFamily="18" charset="0"/>
              </a:rPr>
              <a:t>ỦY BAN NHÂN DÂN QUẬN 3</a:t>
            </a:r>
            <a:br>
              <a:rPr lang="en-US" sz="2624" dirty="0">
                <a:latin typeface="Times New Roman" panose="02020603050405020304" pitchFamily="18" charset="0"/>
                <a:cs typeface="Times New Roman" panose="02020603050405020304" pitchFamily="18" charset="0"/>
              </a:rPr>
            </a:br>
            <a:r>
              <a:rPr lang="en-US" sz="2624" b="1" dirty="0">
                <a:latin typeface="Times New Roman" panose="02020603050405020304" pitchFamily="18" charset="0"/>
                <a:cs typeface="Times New Roman" panose="02020603050405020304" pitchFamily="18" charset="0"/>
              </a:rPr>
              <a:t>TRƯỜNG TIỂU HỌC NGUYỄN THI</a:t>
            </a:r>
          </a:p>
        </p:txBody>
      </p:sp>
      <p:grpSp>
        <p:nvGrpSpPr>
          <p:cNvPr id="12" name="Group 11"/>
          <p:cNvGrpSpPr/>
          <p:nvPr/>
        </p:nvGrpSpPr>
        <p:grpSpPr>
          <a:xfrm>
            <a:off x="2781039" y="1204839"/>
            <a:ext cx="3933361" cy="1"/>
            <a:chOff x="4238625" y="1630017"/>
            <a:chExt cx="5248275" cy="1"/>
          </a:xfrm>
        </p:grpSpPr>
        <p:cxnSp>
          <p:nvCxnSpPr>
            <p:cNvPr id="13" name="Straight Arrow Connector 12"/>
            <p:cNvCxnSpPr/>
            <p:nvPr/>
          </p:nvCxnSpPr>
          <p:spPr>
            <a:xfrm>
              <a:off x="4290060" y="1630017"/>
              <a:ext cx="5196840" cy="0"/>
            </a:xfrm>
            <a:prstGeom prst="straightConnector1">
              <a:avLst/>
            </a:prstGeom>
            <a:ln>
              <a:solidFill>
                <a:schemeClr val="tx1"/>
              </a:solidFill>
              <a:tailEnd type="oval"/>
            </a:ln>
          </p:spPr>
          <p:style>
            <a:lnRef idx="3">
              <a:schemeClr val="accent6"/>
            </a:lnRef>
            <a:fillRef idx="0">
              <a:schemeClr val="accent6"/>
            </a:fillRef>
            <a:effectRef idx="2">
              <a:schemeClr val="accent6"/>
            </a:effectRef>
            <a:fontRef idx="minor">
              <a:schemeClr val="tx1"/>
            </a:fontRef>
          </p:style>
        </p:cxnSp>
        <p:cxnSp>
          <p:nvCxnSpPr>
            <p:cNvPr id="14" name="Straight Arrow Connector 13"/>
            <p:cNvCxnSpPr/>
            <p:nvPr/>
          </p:nvCxnSpPr>
          <p:spPr>
            <a:xfrm>
              <a:off x="4238625" y="1630017"/>
              <a:ext cx="25584" cy="1"/>
            </a:xfrm>
            <a:prstGeom prst="straightConnector1">
              <a:avLst/>
            </a:prstGeom>
            <a:ln>
              <a:solidFill>
                <a:schemeClr val="tx1"/>
              </a:solidFill>
              <a:tailEnd type="oval"/>
            </a:ln>
          </p:spPr>
          <p:style>
            <a:lnRef idx="3">
              <a:schemeClr val="accent6"/>
            </a:lnRef>
            <a:fillRef idx="0">
              <a:schemeClr val="accent6"/>
            </a:fillRef>
            <a:effectRef idx="2">
              <a:schemeClr val="accent6"/>
            </a:effectRef>
            <a:fontRef idx="minor">
              <a:schemeClr val="tx1"/>
            </a:fontRef>
          </p:style>
        </p:cxnSp>
      </p:grpSp>
      <p:sp>
        <p:nvSpPr>
          <p:cNvPr id="15" name="Title 1"/>
          <p:cNvSpPr txBox="1"/>
          <p:nvPr/>
        </p:nvSpPr>
        <p:spPr>
          <a:xfrm>
            <a:off x="1984523" y="2890613"/>
            <a:ext cx="5462241" cy="449011"/>
          </a:xfrm>
          <a:prstGeom prst="rect">
            <a:avLst/>
          </a:prstGeom>
        </p:spPr>
        <p:txBody>
          <a:bodyPr vert="horz" lIns="68531" tIns="34265" rIns="68531" bIns="34265"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999" b="1">
                <a:solidFill>
                  <a:srgbClr val="00B050"/>
                </a:solidFill>
                <a:latin typeface="Times New Roman" panose="02020603050405020304" pitchFamily="18" charset="0"/>
                <a:cs typeface="Times New Roman" panose="02020603050405020304" pitchFamily="18" charset="0"/>
              </a:rPr>
              <a:t> Tập thể giáo </a:t>
            </a:r>
            <a:r>
              <a:rPr lang="en-US" sz="2999" b="1" err="1">
                <a:solidFill>
                  <a:srgbClr val="00B050"/>
                </a:solidFill>
                <a:latin typeface="Times New Roman" panose="02020603050405020304" pitchFamily="18" charset="0"/>
                <a:cs typeface="Times New Roman" panose="02020603050405020304" pitchFamily="18" charset="0"/>
              </a:rPr>
              <a:t>viên</a:t>
            </a:r>
            <a:r>
              <a:rPr lang="en-US" sz="2999" b="1">
                <a:solidFill>
                  <a:srgbClr val="00B050"/>
                </a:solidFill>
                <a:latin typeface="Times New Roman" panose="02020603050405020304" pitchFamily="18" charset="0"/>
                <a:cs typeface="Times New Roman" panose="02020603050405020304" pitchFamily="18" charset="0"/>
              </a:rPr>
              <a:t> Khối 2 thực hiện  </a:t>
            </a:r>
            <a:r>
              <a:rPr lang="en-US" sz="2999" b="1">
                <a:solidFill>
                  <a:srgbClr val="7030A0"/>
                </a:solidFill>
                <a:latin typeface="Times New Roman" panose="02020603050405020304" pitchFamily="18" charset="0"/>
                <a:cs typeface="Times New Roman" panose="02020603050405020304" pitchFamily="18" charset="0"/>
              </a:rPr>
              <a:t> </a:t>
            </a:r>
            <a:endParaRPr lang="en-US" sz="2999" b="1" dirty="0">
              <a:solidFill>
                <a:srgbClr val="0070C0"/>
              </a:solidFill>
              <a:latin typeface="Times New Roman" panose="02020603050405020304" pitchFamily="18" charset="0"/>
              <a:cs typeface="Times New Roman" panose="02020603050405020304" pitchFamily="18" charset="0"/>
            </a:endParaRPr>
          </a:p>
        </p:txBody>
      </p:sp>
      <p:pic>
        <p:nvPicPr>
          <p:cNvPr id="16"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321" y="80737"/>
            <a:ext cx="1104577" cy="1112192"/>
          </a:xfrm>
          <a:prstGeom prst="rect">
            <a:avLst/>
          </a:prstGeom>
        </p:spPr>
      </p:pic>
    </p:spTree>
    <p:extLst>
      <p:ext uri="{BB962C8B-B14F-4D97-AF65-F5344CB8AC3E}">
        <p14:creationId xmlns:p14="http://schemas.microsoft.com/office/powerpoint/2010/main" val="1115108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8031560" y="1005250"/>
            <a:ext cx="1031008" cy="822965"/>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40"/>
          <p:cNvGrpSpPr/>
          <p:nvPr/>
        </p:nvGrpSpPr>
        <p:grpSpPr>
          <a:xfrm>
            <a:off x="101230" y="1402886"/>
            <a:ext cx="1941885" cy="2248761"/>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40"/>
          <p:cNvGrpSpPr/>
          <p:nvPr/>
        </p:nvGrpSpPr>
        <p:grpSpPr>
          <a:xfrm>
            <a:off x="7012098" y="1209071"/>
            <a:ext cx="2012471" cy="2391463"/>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40"/>
          <p:cNvSpPr/>
          <p:nvPr/>
        </p:nvSpPr>
        <p:spPr>
          <a:xfrm>
            <a:off x="97795" y="485998"/>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 name="Google Shape;446;p40"/>
          <p:cNvGrpSpPr/>
          <p:nvPr/>
        </p:nvGrpSpPr>
        <p:grpSpPr>
          <a:xfrm>
            <a:off x="-1208" y="3506288"/>
            <a:ext cx="9144294" cy="1637222"/>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40"/>
          <p:cNvGrpSpPr/>
          <p:nvPr/>
        </p:nvGrpSpPr>
        <p:grpSpPr>
          <a:xfrm>
            <a:off x="3532505" y="3208655"/>
            <a:ext cx="1999615" cy="1100455"/>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40"/>
          <p:cNvSpPr/>
          <p:nvPr/>
        </p:nvSpPr>
        <p:spPr>
          <a:xfrm>
            <a:off x="6542212" y="3762350"/>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0"/>
          <p:cNvSpPr/>
          <p:nvPr/>
        </p:nvSpPr>
        <p:spPr>
          <a:xfrm>
            <a:off x="-14225" y="3762361"/>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 name="Google Shape;492;p40"/>
          <p:cNvGrpSpPr/>
          <p:nvPr/>
        </p:nvGrpSpPr>
        <p:grpSpPr>
          <a:xfrm>
            <a:off x="7724248" y="2758285"/>
            <a:ext cx="1104150" cy="206535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40"/>
          <p:cNvGrpSpPr/>
          <p:nvPr/>
        </p:nvGrpSpPr>
        <p:grpSpPr>
          <a:xfrm>
            <a:off x="567353" y="2666913"/>
            <a:ext cx="1114025" cy="222592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p:cNvSpPr txBox="1"/>
          <p:nvPr/>
        </p:nvSpPr>
        <p:spPr>
          <a:xfrm>
            <a:off x="2543175" y="1350645"/>
            <a:ext cx="4122420" cy="1715770"/>
          </a:xfrm>
          <a:prstGeom prst="rect">
            <a:avLst/>
          </a:prstGeom>
          <a:noFill/>
        </p:spPr>
        <p:txBody>
          <a:bodyPr wrap="square" rtlCol="0">
            <a:spAutoFit/>
          </a:bodyPr>
          <a:lstStyle/>
          <a:p>
            <a:pPr algn="ctr">
              <a:lnSpc>
                <a:spcPct val="120000"/>
              </a:lnSpc>
            </a:pPr>
            <a:r>
              <a:rPr lang="en-US" sz="44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iny" panose="02000903060500060000" charset="0"/>
                <a:cs typeface="Coiny" panose="02000903060500060000" charset="0"/>
              </a:rPr>
              <a:t>TẠM BIỆT VÀ </a:t>
            </a:r>
          </a:p>
          <a:p>
            <a:pPr algn="ctr">
              <a:lnSpc>
                <a:spcPct val="120000"/>
              </a:lnSpc>
            </a:pPr>
            <a:r>
              <a:rPr lang="en-US" sz="44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iny" panose="02000903060500060000" charset="0"/>
                <a:cs typeface="Coiny" panose="02000903060500060000" charset="0"/>
              </a:rPr>
              <a:t>HẸN GẶP LẠI</a:t>
            </a:r>
          </a:p>
        </p:txBody>
      </p:sp>
      <p:pic>
        <p:nvPicPr>
          <p:cNvPr id="3"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48775" y="4488180"/>
            <a:ext cx="506095" cy="506095"/>
          </a:xfrm>
          <a:prstGeom prst="rect">
            <a:avLst/>
          </a:prstGeom>
        </p:spPr>
      </p:pic>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11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repeatCount="indefinite" fill="hold" display="0">
                  <p:stCondLst>
                    <p:cond delay="indefinite"/>
                  </p:stCondLst>
                  <p:endCondLst>
                    <p:cond evt="onStopAudio" delay="0">
                      <p:tgtEl>
                        <p:sldTgt/>
                      </p:tgtEl>
                    </p:cond>
                  </p:endCondLst>
                </p:cTn>
                <p:tgtEl>
                  <p:spTgt spid="3"/>
                </p:tgtEl>
              </p:cMediaNode>
            </p:audio>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55575" y="-208915"/>
            <a:ext cx="9300210" cy="5353050"/>
          </a:xfrm>
          <a:prstGeom prst="rect">
            <a:avLst/>
          </a:prstGeom>
        </p:spPr>
      </p:pic>
      <p:pic>
        <p:nvPicPr>
          <p:cNvPr id="121" name="Picture 120"/>
          <p:cNvPicPr>
            <a:picLocks noChangeAspect="1"/>
          </p:cNvPicPr>
          <p:nvPr/>
        </p:nvPicPr>
        <p:blipFill>
          <a:blip r:embed="rId4"/>
          <a:stretch>
            <a:fillRect/>
          </a:stretch>
        </p:blipFill>
        <p:spPr>
          <a:xfrm>
            <a:off x="-897617" y="3981129"/>
            <a:ext cx="10940504" cy="1428436"/>
          </a:xfrm>
          <a:prstGeom prst="rect">
            <a:avLst/>
          </a:prstGeom>
        </p:spPr>
      </p:pic>
      <p:sp>
        <p:nvSpPr>
          <p:cNvPr id="136" name="TextBox 135"/>
          <p:cNvSpPr txBox="1"/>
          <p:nvPr/>
        </p:nvSpPr>
        <p:spPr>
          <a:xfrm>
            <a:off x="3505200" y="-838200"/>
            <a:ext cx="184731" cy="369332"/>
          </a:xfrm>
          <a:prstGeom prst="rect">
            <a:avLst/>
          </a:prstGeom>
          <a:noFill/>
        </p:spPr>
        <p:txBody>
          <a:bodyPr wrap="none" rtlCol="0">
            <a:spAutoFit/>
          </a:bodyPr>
          <a:lstStyle/>
          <a:p>
            <a:endParaRPr lang="en-US"/>
          </a:p>
        </p:txBody>
      </p:sp>
      <p:pic>
        <p:nvPicPr>
          <p:cNvPr id="8" name="Picture 7"/>
          <p:cNvPicPr>
            <a:picLocks noChangeAspect="1"/>
          </p:cNvPicPr>
          <p:nvPr/>
        </p:nvPicPr>
        <p:blipFill>
          <a:blip r:embed="rId5"/>
          <a:stretch>
            <a:fillRect/>
          </a:stretch>
        </p:blipFill>
        <p:spPr>
          <a:xfrm>
            <a:off x="-239395" y="-23495"/>
            <a:ext cx="1708150" cy="4981575"/>
          </a:xfrm>
          <a:prstGeom prst="rect">
            <a:avLst/>
          </a:prstGeom>
        </p:spPr>
      </p:pic>
      <p:pic>
        <p:nvPicPr>
          <p:cNvPr id="9" name="Picture 8"/>
          <p:cNvPicPr>
            <a:picLocks noChangeAspect="1"/>
          </p:cNvPicPr>
          <p:nvPr/>
        </p:nvPicPr>
        <p:blipFill>
          <a:blip r:embed="rId5"/>
          <a:stretch>
            <a:fillRect/>
          </a:stretch>
        </p:blipFill>
        <p:spPr>
          <a:xfrm flipH="1">
            <a:off x="7598410" y="-56515"/>
            <a:ext cx="1802765" cy="5256530"/>
          </a:xfrm>
          <a:prstGeom prst="rect">
            <a:avLst/>
          </a:prstGeom>
        </p:spPr>
      </p:pic>
      <p:pic>
        <p:nvPicPr>
          <p:cNvPr id="10" name="Graphic 4"/>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840" y="-60960"/>
            <a:ext cx="9240520" cy="732155"/>
          </a:xfrm>
          <a:prstGeom prst="rect">
            <a:avLst/>
          </a:prstGeom>
        </p:spPr>
      </p:pic>
      <p:pic>
        <p:nvPicPr>
          <p:cNvPr id="169" name="Picture 16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149985" y="1228725"/>
            <a:ext cx="6711950" cy="1553210"/>
          </a:xfrm>
          <a:prstGeom prst="rect">
            <a:avLst/>
          </a:prstGeom>
        </p:spPr>
      </p:pic>
      <p:sp>
        <p:nvSpPr>
          <p:cNvPr id="170" name="Text Box 169"/>
          <p:cNvSpPr txBox="1"/>
          <p:nvPr/>
        </p:nvSpPr>
        <p:spPr>
          <a:xfrm>
            <a:off x="880400" y="1410970"/>
            <a:ext cx="7228261" cy="1078950"/>
          </a:xfrm>
          <a:prstGeom prst="rect">
            <a:avLst/>
          </a:prstGeom>
          <a:noFill/>
        </p:spPr>
        <p:txBody>
          <a:bodyPr wrap="none" rtlCol="0">
            <a:spAutoFit/>
          </a:bodyPr>
          <a:lstStyle/>
          <a:p>
            <a:pPr algn="ctr">
              <a:lnSpc>
                <a:spcPct val="120000"/>
              </a:lnSpc>
            </a:pPr>
            <a:r>
              <a:rPr lang="en-US" sz="2800">
                <a:solidFill>
                  <a:srgbClr val="FF0000"/>
                </a:solidFill>
                <a:latin typeface="+mj-lt"/>
                <a:cs typeface="iCiel Cadena" panose="02000503000000020004" pitchFamily="50" charset="0"/>
              </a:rPr>
              <a:t>VĂN </a:t>
            </a:r>
            <a:r>
              <a:rPr lang="en-US" sz="2800" smtClean="0">
                <a:solidFill>
                  <a:srgbClr val="FF0000"/>
                </a:solidFill>
                <a:latin typeface="+mj-lt"/>
                <a:cs typeface="iCiel Cadena" panose="02000503000000020004" pitchFamily="50" charset="0"/>
              </a:rPr>
              <a:t>NGHỆ</a:t>
            </a:r>
            <a:endParaRPr lang="en-US" sz="2800">
              <a:solidFill>
                <a:srgbClr val="FF0000"/>
              </a:solidFill>
              <a:latin typeface="+mj-lt"/>
              <a:cs typeface="iCiel Cadena" panose="02000503000000020004" pitchFamily="50" charset="0"/>
            </a:endParaRPr>
          </a:p>
          <a:p>
            <a:pPr algn="ctr">
              <a:lnSpc>
                <a:spcPct val="120000"/>
              </a:lnSpc>
            </a:pPr>
            <a:r>
              <a:rPr lang="en-US" sz="2800">
                <a:solidFill>
                  <a:srgbClr val="FF0000"/>
                </a:solidFill>
                <a:latin typeface="+mj-lt"/>
                <a:cs typeface="iCiel Cadena" panose="02000503000000020004" pitchFamily="50" charset="0"/>
              </a:rPr>
              <a:t>CHÀO MỪNG NGÀY NHÀ GIÁO VIỆT NAM</a:t>
            </a:r>
          </a:p>
        </p:txBody>
      </p:sp>
    </p:spTree>
  </p:cSld>
  <p:clrMapOvr>
    <a:masterClrMapping/>
  </p:clrMapOvr>
  <p:transition>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2" name="Rectangles 1"/>
          <p:cNvSpPr/>
          <p:nvPr/>
        </p:nvSpPr>
        <p:spPr>
          <a:xfrm rot="5400000" flipV="1">
            <a:off x="6235700" y="2366645"/>
            <a:ext cx="5509895" cy="443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41" name="Google Shape;3141;p76"/>
          <p:cNvGrpSpPr/>
          <p:nvPr/>
        </p:nvGrpSpPr>
        <p:grpSpPr>
          <a:xfrm>
            <a:off x="8065899" y="94884"/>
            <a:ext cx="863258" cy="726826"/>
            <a:chOff x="7639814" y="1464579"/>
            <a:chExt cx="863258" cy="726826"/>
          </a:xfrm>
        </p:grpSpPr>
        <p:grpSp>
          <p:nvGrpSpPr>
            <p:cNvPr id="3142" name="Google Shape;3142;p76"/>
            <p:cNvGrpSpPr/>
            <p:nvPr/>
          </p:nvGrpSpPr>
          <p:grpSpPr>
            <a:xfrm rot="-842945">
              <a:off x="8112336" y="1790340"/>
              <a:ext cx="351858" cy="363795"/>
              <a:chOff x="3610557" y="2780704"/>
              <a:chExt cx="325017" cy="336052"/>
            </a:xfrm>
          </p:grpSpPr>
          <p:sp>
            <p:nvSpPr>
              <p:cNvPr id="314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6" name="Google Shape;3146;p76"/>
            <p:cNvGrpSpPr/>
            <p:nvPr/>
          </p:nvGrpSpPr>
          <p:grpSpPr>
            <a:xfrm rot="1954993">
              <a:off x="7710083" y="1530690"/>
              <a:ext cx="351860" cy="363777"/>
              <a:chOff x="3610557" y="2780704"/>
              <a:chExt cx="325017" cy="336052"/>
            </a:xfrm>
          </p:grpSpPr>
          <p:sp>
            <p:nvSpPr>
              <p:cNvPr id="314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rcRect t="38411" b="29795"/>
          <a:stretch>
            <a:fillRect/>
          </a:stretch>
        </p:blipFill>
        <p:spPr>
          <a:xfrm>
            <a:off x="-1905" y="-14605"/>
            <a:ext cx="8947785" cy="5208905"/>
          </a:xfrm>
          <a:prstGeom prst="rect">
            <a:avLst/>
          </a:prstGeom>
        </p:spPr>
      </p:pic>
      <p:graphicFrame>
        <p:nvGraphicFramePr>
          <p:cNvPr id="3" name="Object 2"/>
          <p:cNvGraphicFramePr/>
          <p:nvPr/>
        </p:nvGraphicFramePr>
        <p:xfrm>
          <a:off x="262255" y="128270"/>
          <a:ext cx="1050925" cy="837565"/>
        </p:xfrm>
        <a:graphic>
          <a:graphicData uri="http://schemas.openxmlformats.org/presentationml/2006/ole">
            <mc:AlternateContent xmlns:mc="http://schemas.openxmlformats.org/markup-compatibility/2006">
              <mc:Choice xmlns:v="urn:schemas-microsoft-com:vml" Requires="v">
                <p:oleObj spid="_x0000_s2062" r:id="rId6" imgW="1358900" imgH="1098550" progId="Paint.Picture">
                  <p:embed/>
                </p:oleObj>
              </mc:Choice>
              <mc:Fallback>
                <p:oleObj r:id="rId6" imgW="1358900" imgH="1098550" progId="Paint.Picture">
                  <p:embed/>
                  <p:pic>
                    <p:nvPicPr>
                      <p:cNvPr id="0" name="Picture 3"/>
                      <p:cNvPicPr/>
                      <p:nvPr/>
                    </p:nvPicPr>
                    <p:blipFill>
                      <a:blip r:embed="rId7"/>
                      <a:stretch>
                        <a:fillRect/>
                      </a:stretch>
                    </p:blipFill>
                    <p:spPr>
                      <a:xfrm>
                        <a:off x="262255" y="128270"/>
                        <a:ext cx="1050925" cy="837565"/>
                      </a:xfrm>
                      <a:prstGeom prst="rect">
                        <a:avLst/>
                      </a:prstGeom>
                    </p:spPr>
                  </p:pic>
                </p:oleObj>
              </mc:Fallback>
            </mc:AlternateContent>
          </a:graphicData>
        </a:graphic>
      </p:graphicFrame>
    </p:spTree>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grpSp>
        <p:nvGrpSpPr>
          <p:cNvPr id="1512" name="Google Shape;1512;p56"/>
          <p:cNvGrpSpPr/>
          <p:nvPr/>
        </p:nvGrpSpPr>
        <p:grpSpPr>
          <a:xfrm flipH="1">
            <a:off x="-7600" y="1606291"/>
            <a:ext cx="3444367" cy="5839675"/>
            <a:chOff x="1862899" y="1669750"/>
            <a:chExt cx="2709114" cy="4593106"/>
          </a:xfrm>
        </p:grpSpPr>
        <p:sp>
          <p:nvSpPr>
            <p:cNvPr id="1513" name="Google Shape;1513;p56"/>
            <p:cNvSpPr/>
            <p:nvPr/>
          </p:nvSpPr>
          <p:spPr>
            <a:xfrm>
              <a:off x="1894306" y="5659175"/>
              <a:ext cx="2598422" cy="603680"/>
            </a:xfrm>
            <a:custGeom>
              <a:avLst/>
              <a:gdLst/>
              <a:ahLst/>
              <a:cxnLst/>
              <a:rect l="l" t="t" r="r" b="b"/>
              <a:pathLst>
                <a:path w="40822" h="9484" extrusionOk="0">
                  <a:moveTo>
                    <a:pt x="20426" y="0"/>
                  </a:moveTo>
                  <a:cubicBezTo>
                    <a:pt x="9149" y="0"/>
                    <a:pt x="0" y="2128"/>
                    <a:pt x="0" y="4742"/>
                  </a:cubicBezTo>
                  <a:cubicBezTo>
                    <a:pt x="0" y="7386"/>
                    <a:pt x="9149" y="9483"/>
                    <a:pt x="20426" y="9483"/>
                  </a:cubicBezTo>
                  <a:cubicBezTo>
                    <a:pt x="31703" y="9483"/>
                    <a:pt x="40821" y="7386"/>
                    <a:pt x="40821" y="4742"/>
                  </a:cubicBezTo>
                  <a:cubicBezTo>
                    <a:pt x="40821" y="2128"/>
                    <a:pt x="31703" y="0"/>
                    <a:pt x="20426" y="0"/>
                  </a:cubicBezTo>
                  <a:close/>
                </a:path>
              </a:pathLst>
            </a:custGeom>
            <a:solidFill>
              <a:srgbClr val="BCB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6"/>
            <p:cNvSpPr/>
            <p:nvPr/>
          </p:nvSpPr>
          <p:spPr>
            <a:xfrm>
              <a:off x="2103210" y="3029857"/>
              <a:ext cx="416033" cy="483759"/>
            </a:xfrm>
            <a:custGeom>
              <a:avLst/>
              <a:gdLst/>
              <a:ahLst/>
              <a:cxnLst/>
              <a:rect l="l" t="t" r="r" b="b"/>
              <a:pathLst>
                <a:path w="6536" h="7600" extrusionOk="0">
                  <a:moveTo>
                    <a:pt x="1" y="0"/>
                  </a:moveTo>
                  <a:cubicBezTo>
                    <a:pt x="1946" y="3405"/>
                    <a:pt x="4439" y="6475"/>
                    <a:pt x="6110" y="7599"/>
                  </a:cubicBezTo>
                  <a:lnTo>
                    <a:pt x="6536" y="791"/>
                  </a:lnTo>
                  <a:lnTo>
                    <a:pt x="6536" y="791"/>
                  </a:lnTo>
                  <a:cubicBezTo>
                    <a:pt x="5822" y="974"/>
                    <a:pt x="5108" y="1059"/>
                    <a:pt x="4401" y="1059"/>
                  </a:cubicBezTo>
                  <a:cubicBezTo>
                    <a:pt x="2880" y="1059"/>
                    <a:pt x="1391" y="664"/>
                    <a:pt x="1" y="0"/>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6"/>
            <p:cNvSpPr/>
            <p:nvPr/>
          </p:nvSpPr>
          <p:spPr>
            <a:xfrm>
              <a:off x="1862899" y="2185683"/>
              <a:ext cx="663705" cy="915132"/>
            </a:xfrm>
            <a:custGeom>
              <a:avLst/>
              <a:gdLst/>
              <a:ahLst/>
              <a:cxnLst/>
              <a:rect l="l" t="t" r="r" b="b"/>
              <a:pathLst>
                <a:path w="10427" h="14377" extrusionOk="0">
                  <a:moveTo>
                    <a:pt x="3233" y="0"/>
                  </a:moveTo>
                  <a:cubicBezTo>
                    <a:pt x="3219" y="0"/>
                    <a:pt x="3206" y="2"/>
                    <a:pt x="3192" y="4"/>
                  </a:cubicBezTo>
                  <a:cubicBezTo>
                    <a:pt x="2585" y="126"/>
                    <a:pt x="3192" y="2375"/>
                    <a:pt x="3192" y="2375"/>
                  </a:cubicBezTo>
                  <a:cubicBezTo>
                    <a:pt x="3192" y="2375"/>
                    <a:pt x="2544" y="146"/>
                    <a:pt x="1953" y="146"/>
                  </a:cubicBezTo>
                  <a:cubicBezTo>
                    <a:pt x="1930" y="146"/>
                    <a:pt x="1908" y="150"/>
                    <a:pt x="1885" y="156"/>
                  </a:cubicBezTo>
                  <a:cubicBezTo>
                    <a:pt x="1338" y="339"/>
                    <a:pt x="1916" y="2466"/>
                    <a:pt x="1977" y="2770"/>
                  </a:cubicBezTo>
                  <a:cubicBezTo>
                    <a:pt x="1917" y="2473"/>
                    <a:pt x="1365" y="670"/>
                    <a:pt x="887" y="670"/>
                  </a:cubicBezTo>
                  <a:cubicBezTo>
                    <a:pt x="875" y="670"/>
                    <a:pt x="863" y="671"/>
                    <a:pt x="852" y="673"/>
                  </a:cubicBezTo>
                  <a:cubicBezTo>
                    <a:pt x="335" y="764"/>
                    <a:pt x="1" y="4503"/>
                    <a:pt x="1855" y="9244"/>
                  </a:cubicBezTo>
                  <a:cubicBezTo>
                    <a:pt x="2372" y="10582"/>
                    <a:pt x="3071" y="11980"/>
                    <a:pt x="3831" y="13317"/>
                  </a:cubicBezTo>
                  <a:cubicBezTo>
                    <a:pt x="5242" y="13981"/>
                    <a:pt x="6724" y="14376"/>
                    <a:pt x="8247" y="14376"/>
                  </a:cubicBezTo>
                  <a:cubicBezTo>
                    <a:pt x="8956" y="14376"/>
                    <a:pt x="9673" y="14291"/>
                    <a:pt x="10396" y="14108"/>
                  </a:cubicBezTo>
                  <a:lnTo>
                    <a:pt x="10427" y="13591"/>
                  </a:lnTo>
                  <a:cubicBezTo>
                    <a:pt x="10427" y="13591"/>
                    <a:pt x="6323" y="8971"/>
                    <a:pt x="5472" y="6934"/>
                  </a:cubicBezTo>
                  <a:cubicBezTo>
                    <a:pt x="4651" y="4898"/>
                    <a:pt x="4591" y="4533"/>
                    <a:pt x="4591" y="4533"/>
                  </a:cubicBezTo>
                  <a:cubicBezTo>
                    <a:pt x="4591" y="4533"/>
                    <a:pt x="5655" y="2162"/>
                    <a:pt x="4955" y="1767"/>
                  </a:cubicBezTo>
                  <a:cubicBezTo>
                    <a:pt x="4847" y="1704"/>
                    <a:pt x="4754" y="1677"/>
                    <a:pt x="4676" y="1677"/>
                  </a:cubicBezTo>
                  <a:cubicBezTo>
                    <a:pt x="4226" y="1677"/>
                    <a:pt x="4226" y="2557"/>
                    <a:pt x="4226" y="2557"/>
                  </a:cubicBezTo>
                  <a:cubicBezTo>
                    <a:pt x="4226" y="2557"/>
                    <a:pt x="3819" y="0"/>
                    <a:pt x="3233" y="0"/>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6"/>
            <p:cNvSpPr/>
            <p:nvPr/>
          </p:nvSpPr>
          <p:spPr>
            <a:xfrm>
              <a:off x="2933225" y="3040373"/>
              <a:ext cx="323164" cy="134360"/>
            </a:xfrm>
            <a:custGeom>
              <a:avLst/>
              <a:gdLst/>
              <a:ahLst/>
              <a:cxnLst/>
              <a:rect l="l" t="t" r="r" b="b"/>
              <a:pathLst>
                <a:path w="5077" h="2081" extrusionOk="0">
                  <a:moveTo>
                    <a:pt x="915" y="1"/>
                  </a:moveTo>
                  <a:cubicBezTo>
                    <a:pt x="610" y="1"/>
                    <a:pt x="305" y="7"/>
                    <a:pt x="1" y="18"/>
                  </a:cubicBezTo>
                  <a:cubicBezTo>
                    <a:pt x="183" y="961"/>
                    <a:pt x="213" y="1781"/>
                    <a:pt x="213" y="1781"/>
                  </a:cubicBezTo>
                  <a:cubicBezTo>
                    <a:pt x="944" y="1995"/>
                    <a:pt x="1581" y="2080"/>
                    <a:pt x="2132" y="2080"/>
                  </a:cubicBezTo>
                  <a:cubicBezTo>
                    <a:pt x="4236" y="2080"/>
                    <a:pt x="5077" y="839"/>
                    <a:pt x="5077" y="839"/>
                  </a:cubicBezTo>
                  <a:cubicBezTo>
                    <a:pt x="4985" y="717"/>
                    <a:pt x="4894" y="565"/>
                    <a:pt x="4833" y="383"/>
                  </a:cubicBezTo>
                  <a:cubicBezTo>
                    <a:pt x="3527" y="112"/>
                    <a:pt x="2221" y="1"/>
                    <a:pt x="915" y="1"/>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6"/>
            <p:cNvSpPr/>
            <p:nvPr/>
          </p:nvSpPr>
          <p:spPr>
            <a:xfrm>
              <a:off x="2896500" y="2917639"/>
              <a:ext cx="344424" cy="149011"/>
            </a:xfrm>
            <a:custGeom>
              <a:avLst/>
              <a:gdLst/>
              <a:ahLst/>
              <a:cxnLst/>
              <a:rect l="l" t="t" r="r" b="b"/>
              <a:pathLst>
                <a:path w="5411" h="2341" extrusionOk="0">
                  <a:moveTo>
                    <a:pt x="5319" y="1"/>
                  </a:moveTo>
                  <a:lnTo>
                    <a:pt x="0" y="183"/>
                  </a:lnTo>
                  <a:cubicBezTo>
                    <a:pt x="274" y="730"/>
                    <a:pt x="456" y="1368"/>
                    <a:pt x="578" y="1976"/>
                  </a:cubicBezTo>
                  <a:cubicBezTo>
                    <a:pt x="882" y="1965"/>
                    <a:pt x="1187" y="1959"/>
                    <a:pt x="1492" y="1959"/>
                  </a:cubicBezTo>
                  <a:cubicBezTo>
                    <a:pt x="2798" y="1959"/>
                    <a:pt x="4104" y="2070"/>
                    <a:pt x="5410" y="2341"/>
                  </a:cubicBezTo>
                  <a:cubicBezTo>
                    <a:pt x="5076" y="1368"/>
                    <a:pt x="5319" y="1"/>
                    <a:pt x="5319" y="1"/>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6"/>
            <p:cNvSpPr/>
            <p:nvPr/>
          </p:nvSpPr>
          <p:spPr>
            <a:xfrm>
              <a:off x="2499823" y="3033739"/>
              <a:ext cx="1298320" cy="489551"/>
            </a:xfrm>
            <a:custGeom>
              <a:avLst/>
              <a:gdLst/>
              <a:ahLst/>
              <a:cxnLst/>
              <a:rect l="l" t="t" r="r" b="b"/>
              <a:pathLst>
                <a:path w="20397" h="7691" extrusionOk="0">
                  <a:moveTo>
                    <a:pt x="396" y="0"/>
                  </a:moveTo>
                  <a:cubicBezTo>
                    <a:pt x="396" y="0"/>
                    <a:pt x="214" y="973"/>
                    <a:pt x="62" y="2250"/>
                  </a:cubicBezTo>
                  <a:cubicBezTo>
                    <a:pt x="31" y="2432"/>
                    <a:pt x="31" y="2645"/>
                    <a:pt x="1" y="2827"/>
                  </a:cubicBezTo>
                  <a:cubicBezTo>
                    <a:pt x="6080" y="5623"/>
                    <a:pt x="12828" y="7326"/>
                    <a:pt x="19454" y="7690"/>
                  </a:cubicBezTo>
                  <a:cubicBezTo>
                    <a:pt x="20032" y="7265"/>
                    <a:pt x="20396" y="6991"/>
                    <a:pt x="20396" y="6991"/>
                  </a:cubicBezTo>
                  <a:cubicBezTo>
                    <a:pt x="20244" y="6687"/>
                    <a:pt x="20062" y="6383"/>
                    <a:pt x="19849" y="6079"/>
                  </a:cubicBezTo>
                  <a:cubicBezTo>
                    <a:pt x="19333" y="5350"/>
                    <a:pt x="18725" y="4529"/>
                    <a:pt x="18086" y="3800"/>
                  </a:cubicBezTo>
                  <a:cubicBezTo>
                    <a:pt x="17661" y="3313"/>
                    <a:pt x="17205" y="2857"/>
                    <a:pt x="16779" y="2462"/>
                  </a:cubicBezTo>
                  <a:cubicBezTo>
                    <a:pt x="16415" y="2158"/>
                    <a:pt x="16050" y="1885"/>
                    <a:pt x="15715" y="1672"/>
                  </a:cubicBezTo>
                  <a:cubicBezTo>
                    <a:pt x="14582" y="1002"/>
                    <a:pt x="13584" y="843"/>
                    <a:pt x="12890" y="843"/>
                  </a:cubicBezTo>
                  <a:cubicBezTo>
                    <a:pt x="12263" y="843"/>
                    <a:pt x="11886" y="973"/>
                    <a:pt x="11886" y="973"/>
                  </a:cubicBezTo>
                  <a:cubicBezTo>
                    <a:pt x="11004" y="1841"/>
                    <a:pt x="9922" y="2078"/>
                    <a:pt x="9003" y="2078"/>
                  </a:cubicBezTo>
                  <a:cubicBezTo>
                    <a:pt x="7895" y="2078"/>
                    <a:pt x="7022" y="1733"/>
                    <a:pt x="7022" y="1733"/>
                  </a:cubicBezTo>
                  <a:lnTo>
                    <a:pt x="4864" y="1550"/>
                  </a:lnTo>
                  <a:cubicBezTo>
                    <a:pt x="4317" y="1155"/>
                    <a:pt x="396" y="0"/>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6"/>
            <p:cNvSpPr/>
            <p:nvPr/>
          </p:nvSpPr>
          <p:spPr>
            <a:xfrm>
              <a:off x="2482446" y="3210208"/>
              <a:ext cx="1257646" cy="726593"/>
            </a:xfrm>
            <a:custGeom>
              <a:avLst/>
              <a:gdLst/>
              <a:ahLst/>
              <a:cxnLst/>
              <a:rect l="l" t="t" r="r" b="b"/>
              <a:pathLst>
                <a:path w="19758" h="11415" extrusionOk="0">
                  <a:moveTo>
                    <a:pt x="274" y="0"/>
                  </a:moveTo>
                  <a:cubicBezTo>
                    <a:pt x="213" y="486"/>
                    <a:pt x="183" y="973"/>
                    <a:pt x="122" y="1489"/>
                  </a:cubicBezTo>
                  <a:cubicBezTo>
                    <a:pt x="92" y="1793"/>
                    <a:pt x="92" y="2128"/>
                    <a:pt x="61" y="2432"/>
                  </a:cubicBezTo>
                  <a:cubicBezTo>
                    <a:pt x="0" y="3678"/>
                    <a:pt x="31" y="4742"/>
                    <a:pt x="304" y="5137"/>
                  </a:cubicBezTo>
                  <a:cubicBezTo>
                    <a:pt x="547" y="5471"/>
                    <a:pt x="851" y="5806"/>
                    <a:pt x="1155" y="6110"/>
                  </a:cubicBezTo>
                  <a:cubicBezTo>
                    <a:pt x="1946" y="6900"/>
                    <a:pt x="2827" y="7538"/>
                    <a:pt x="2827" y="7538"/>
                  </a:cubicBezTo>
                  <a:cubicBezTo>
                    <a:pt x="2827" y="7538"/>
                    <a:pt x="3253" y="10031"/>
                    <a:pt x="3830" y="10942"/>
                  </a:cubicBezTo>
                  <a:cubicBezTo>
                    <a:pt x="4040" y="11264"/>
                    <a:pt x="6141" y="11414"/>
                    <a:pt x="8547" y="11414"/>
                  </a:cubicBezTo>
                  <a:cubicBezTo>
                    <a:pt x="12057" y="11414"/>
                    <a:pt x="16218" y="11094"/>
                    <a:pt x="16110" y="10517"/>
                  </a:cubicBezTo>
                  <a:cubicBezTo>
                    <a:pt x="15988" y="9727"/>
                    <a:pt x="15745" y="8602"/>
                    <a:pt x="15593" y="7842"/>
                  </a:cubicBezTo>
                  <a:cubicBezTo>
                    <a:pt x="15502" y="7417"/>
                    <a:pt x="15441" y="7113"/>
                    <a:pt x="15441" y="7113"/>
                  </a:cubicBezTo>
                  <a:cubicBezTo>
                    <a:pt x="16931" y="6748"/>
                    <a:pt x="18694" y="5623"/>
                    <a:pt x="19758" y="4863"/>
                  </a:cubicBezTo>
                  <a:cubicBezTo>
                    <a:pt x="13131" y="4499"/>
                    <a:pt x="6353" y="2827"/>
                    <a:pt x="2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6"/>
            <p:cNvSpPr/>
            <p:nvPr/>
          </p:nvSpPr>
          <p:spPr>
            <a:xfrm>
              <a:off x="2213519" y="2588115"/>
              <a:ext cx="417051" cy="586176"/>
            </a:xfrm>
            <a:custGeom>
              <a:avLst/>
              <a:gdLst/>
              <a:ahLst/>
              <a:cxnLst/>
              <a:rect l="l" t="t" r="r" b="b"/>
              <a:pathLst>
                <a:path w="6552" h="9209" extrusionOk="0">
                  <a:moveTo>
                    <a:pt x="3403" y="0"/>
                  </a:moveTo>
                  <a:cubicBezTo>
                    <a:pt x="3352" y="0"/>
                    <a:pt x="3302" y="4"/>
                    <a:pt x="3253" y="10"/>
                  </a:cubicBezTo>
                  <a:cubicBezTo>
                    <a:pt x="3253" y="10"/>
                    <a:pt x="3982" y="2199"/>
                    <a:pt x="4256" y="2746"/>
                  </a:cubicBezTo>
                  <a:cubicBezTo>
                    <a:pt x="4256" y="2746"/>
                    <a:pt x="1520" y="4326"/>
                    <a:pt x="0" y="4600"/>
                  </a:cubicBezTo>
                  <a:cubicBezTo>
                    <a:pt x="0" y="4600"/>
                    <a:pt x="851" y="5877"/>
                    <a:pt x="1551" y="6576"/>
                  </a:cubicBezTo>
                  <a:cubicBezTo>
                    <a:pt x="1551" y="6576"/>
                    <a:pt x="2158" y="6302"/>
                    <a:pt x="2523" y="5846"/>
                  </a:cubicBezTo>
                  <a:cubicBezTo>
                    <a:pt x="2561" y="5802"/>
                    <a:pt x="2589" y="5782"/>
                    <a:pt x="2609" y="5782"/>
                  </a:cubicBezTo>
                  <a:cubicBezTo>
                    <a:pt x="2790" y="5782"/>
                    <a:pt x="2219" y="7518"/>
                    <a:pt x="2219" y="7518"/>
                  </a:cubicBezTo>
                  <a:cubicBezTo>
                    <a:pt x="2219" y="7518"/>
                    <a:pt x="2736" y="8551"/>
                    <a:pt x="3952" y="9038"/>
                  </a:cubicBezTo>
                  <a:cubicBezTo>
                    <a:pt x="4243" y="9162"/>
                    <a:pt x="4499" y="9209"/>
                    <a:pt x="4721" y="9209"/>
                  </a:cubicBezTo>
                  <a:cubicBezTo>
                    <a:pt x="5424" y="9209"/>
                    <a:pt x="5776" y="8734"/>
                    <a:pt x="5776" y="8734"/>
                  </a:cubicBezTo>
                  <a:cubicBezTo>
                    <a:pt x="5776" y="8734"/>
                    <a:pt x="5776" y="5451"/>
                    <a:pt x="6171" y="3840"/>
                  </a:cubicBezTo>
                  <a:cubicBezTo>
                    <a:pt x="6552" y="2287"/>
                    <a:pt x="4758" y="0"/>
                    <a:pt x="3403"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6"/>
            <p:cNvSpPr/>
            <p:nvPr/>
          </p:nvSpPr>
          <p:spPr>
            <a:xfrm>
              <a:off x="2432162" y="2695177"/>
              <a:ext cx="222529" cy="175172"/>
            </a:xfrm>
            <a:custGeom>
              <a:avLst/>
              <a:gdLst/>
              <a:ahLst/>
              <a:cxnLst/>
              <a:rect l="l" t="t" r="r" b="b"/>
              <a:pathLst>
                <a:path w="3496" h="2752" extrusionOk="0">
                  <a:moveTo>
                    <a:pt x="882" y="0"/>
                  </a:moveTo>
                  <a:cubicBezTo>
                    <a:pt x="881" y="0"/>
                    <a:pt x="0" y="243"/>
                    <a:pt x="1125" y="1611"/>
                  </a:cubicBezTo>
                  <a:cubicBezTo>
                    <a:pt x="1776" y="2408"/>
                    <a:pt x="2417" y="2751"/>
                    <a:pt x="2855" y="2751"/>
                  </a:cubicBezTo>
                  <a:cubicBezTo>
                    <a:pt x="3152" y="2751"/>
                    <a:pt x="3355" y="2593"/>
                    <a:pt x="3404" y="2310"/>
                  </a:cubicBezTo>
                  <a:cubicBezTo>
                    <a:pt x="3496" y="1641"/>
                    <a:pt x="882" y="0"/>
                    <a:pt x="882"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6"/>
            <p:cNvSpPr/>
            <p:nvPr/>
          </p:nvSpPr>
          <p:spPr>
            <a:xfrm>
              <a:off x="3446768" y="2588115"/>
              <a:ext cx="417115" cy="586176"/>
            </a:xfrm>
            <a:custGeom>
              <a:avLst/>
              <a:gdLst/>
              <a:ahLst/>
              <a:cxnLst/>
              <a:rect l="l" t="t" r="r" b="b"/>
              <a:pathLst>
                <a:path w="6553" h="9209" extrusionOk="0">
                  <a:moveTo>
                    <a:pt x="3150" y="0"/>
                  </a:moveTo>
                  <a:cubicBezTo>
                    <a:pt x="1795" y="0"/>
                    <a:pt x="1" y="2287"/>
                    <a:pt x="352" y="3840"/>
                  </a:cubicBezTo>
                  <a:cubicBezTo>
                    <a:pt x="747" y="5451"/>
                    <a:pt x="778" y="8734"/>
                    <a:pt x="778" y="8734"/>
                  </a:cubicBezTo>
                  <a:cubicBezTo>
                    <a:pt x="778" y="8734"/>
                    <a:pt x="1129" y="9209"/>
                    <a:pt x="1833" y="9209"/>
                  </a:cubicBezTo>
                  <a:cubicBezTo>
                    <a:pt x="2054" y="9209"/>
                    <a:pt x="2310" y="9162"/>
                    <a:pt x="2601" y="9038"/>
                  </a:cubicBezTo>
                  <a:cubicBezTo>
                    <a:pt x="3817" y="8551"/>
                    <a:pt x="4304" y="7518"/>
                    <a:pt x="4304" y="7518"/>
                  </a:cubicBezTo>
                  <a:cubicBezTo>
                    <a:pt x="4304" y="7518"/>
                    <a:pt x="3758" y="5782"/>
                    <a:pt x="3921" y="5782"/>
                  </a:cubicBezTo>
                  <a:cubicBezTo>
                    <a:pt x="3939" y="5782"/>
                    <a:pt x="3964" y="5802"/>
                    <a:pt x="4000" y="5846"/>
                  </a:cubicBezTo>
                  <a:cubicBezTo>
                    <a:pt x="4364" y="6302"/>
                    <a:pt x="5003" y="6576"/>
                    <a:pt x="5003" y="6576"/>
                  </a:cubicBezTo>
                  <a:cubicBezTo>
                    <a:pt x="5702" y="5877"/>
                    <a:pt x="6553" y="4600"/>
                    <a:pt x="6553" y="4600"/>
                  </a:cubicBezTo>
                  <a:cubicBezTo>
                    <a:pt x="5003" y="4326"/>
                    <a:pt x="2267" y="2746"/>
                    <a:pt x="2267" y="2746"/>
                  </a:cubicBezTo>
                  <a:cubicBezTo>
                    <a:pt x="2571" y="2199"/>
                    <a:pt x="3301" y="10"/>
                    <a:pt x="3301" y="10"/>
                  </a:cubicBezTo>
                  <a:cubicBezTo>
                    <a:pt x="3251" y="4"/>
                    <a:pt x="3201" y="0"/>
                    <a:pt x="3150"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6"/>
            <p:cNvSpPr/>
            <p:nvPr/>
          </p:nvSpPr>
          <p:spPr>
            <a:xfrm>
              <a:off x="3422707" y="2695177"/>
              <a:ext cx="222593" cy="175172"/>
            </a:xfrm>
            <a:custGeom>
              <a:avLst/>
              <a:gdLst/>
              <a:ahLst/>
              <a:cxnLst/>
              <a:rect l="l" t="t" r="r" b="b"/>
              <a:pathLst>
                <a:path w="3497" h="2752" extrusionOk="0">
                  <a:moveTo>
                    <a:pt x="2615" y="0"/>
                  </a:moveTo>
                  <a:cubicBezTo>
                    <a:pt x="2615" y="0"/>
                    <a:pt x="1" y="1641"/>
                    <a:pt x="92" y="2310"/>
                  </a:cubicBezTo>
                  <a:cubicBezTo>
                    <a:pt x="141" y="2593"/>
                    <a:pt x="344" y="2751"/>
                    <a:pt x="641" y="2751"/>
                  </a:cubicBezTo>
                  <a:cubicBezTo>
                    <a:pt x="1079" y="2751"/>
                    <a:pt x="1720" y="2408"/>
                    <a:pt x="2372" y="1611"/>
                  </a:cubicBezTo>
                  <a:cubicBezTo>
                    <a:pt x="3496" y="243"/>
                    <a:pt x="2615" y="0"/>
                    <a:pt x="2615"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6"/>
            <p:cNvSpPr/>
            <p:nvPr/>
          </p:nvSpPr>
          <p:spPr>
            <a:xfrm>
              <a:off x="2213519" y="2471850"/>
              <a:ext cx="251555" cy="160850"/>
            </a:xfrm>
            <a:custGeom>
              <a:avLst/>
              <a:gdLst/>
              <a:ahLst/>
              <a:cxnLst/>
              <a:rect l="l" t="t" r="r" b="b"/>
              <a:pathLst>
                <a:path w="3952" h="2527" extrusionOk="0">
                  <a:moveTo>
                    <a:pt x="2186" y="1"/>
                  </a:moveTo>
                  <a:cubicBezTo>
                    <a:pt x="1416" y="1"/>
                    <a:pt x="643" y="232"/>
                    <a:pt x="0" y="688"/>
                  </a:cubicBezTo>
                  <a:cubicBezTo>
                    <a:pt x="138" y="1607"/>
                    <a:pt x="901" y="2526"/>
                    <a:pt x="2342" y="2526"/>
                  </a:cubicBezTo>
                  <a:cubicBezTo>
                    <a:pt x="2808" y="2526"/>
                    <a:pt x="3343" y="2430"/>
                    <a:pt x="3952" y="2208"/>
                  </a:cubicBezTo>
                  <a:lnTo>
                    <a:pt x="3952" y="445"/>
                  </a:lnTo>
                  <a:cubicBezTo>
                    <a:pt x="3412" y="148"/>
                    <a:pt x="2800" y="1"/>
                    <a:pt x="2186" y="1"/>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6"/>
            <p:cNvSpPr/>
            <p:nvPr/>
          </p:nvSpPr>
          <p:spPr>
            <a:xfrm>
              <a:off x="2205753" y="2381337"/>
              <a:ext cx="259320" cy="134370"/>
            </a:xfrm>
            <a:custGeom>
              <a:avLst/>
              <a:gdLst/>
              <a:ahLst/>
              <a:cxnLst/>
              <a:rect l="l" t="t" r="r" b="b"/>
              <a:pathLst>
                <a:path w="4074" h="2111" extrusionOk="0">
                  <a:moveTo>
                    <a:pt x="2123" y="0"/>
                  </a:moveTo>
                  <a:cubicBezTo>
                    <a:pt x="1720" y="0"/>
                    <a:pt x="1286" y="93"/>
                    <a:pt x="852" y="347"/>
                  </a:cubicBezTo>
                  <a:cubicBezTo>
                    <a:pt x="244" y="681"/>
                    <a:pt x="1" y="1411"/>
                    <a:pt x="122" y="2110"/>
                  </a:cubicBezTo>
                  <a:cubicBezTo>
                    <a:pt x="765" y="1654"/>
                    <a:pt x="1529" y="1423"/>
                    <a:pt x="2295" y="1423"/>
                  </a:cubicBezTo>
                  <a:cubicBezTo>
                    <a:pt x="2907" y="1423"/>
                    <a:pt x="3521" y="1570"/>
                    <a:pt x="4074" y="1867"/>
                  </a:cubicBezTo>
                  <a:lnTo>
                    <a:pt x="4074" y="681"/>
                  </a:lnTo>
                  <a:cubicBezTo>
                    <a:pt x="4074" y="681"/>
                    <a:pt x="3214" y="0"/>
                    <a:pt x="2123" y="0"/>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6"/>
            <p:cNvSpPr/>
            <p:nvPr/>
          </p:nvSpPr>
          <p:spPr>
            <a:xfrm>
              <a:off x="2288946" y="2481817"/>
              <a:ext cx="156776" cy="132652"/>
            </a:xfrm>
            <a:custGeom>
              <a:avLst/>
              <a:gdLst/>
              <a:ahLst/>
              <a:cxnLst/>
              <a:rect l="l" t="t" r="r" b="b"/>
              <a:pathLst>
                <a:path w="2463" h="2084" extrusionOk="0">
                  <a:moveTo>
                    <a:pt x="1049" y="1"/>
                  </a:moveTo>
                  <a:cubicBezTo>
                    <a:pt x="692" y="1"/>
                    <a:pt x="320" y="85"/>
                    <a:pt x="1" y="161"/>
                  </a:cubicBezTo>
                  <a:cubicBezTo>
                    <a:pt x="1" y="161"/>
                    <a:pt x="1" y="191"/>
                    <a:pt x="31" y="191"/>
                  </a:cubicBezTo>
                  <a:cubicBezTo>
                    <a:pt x="60" y="192"/>
                    <a:pt x="90" y="193"/>
                    <a:pt x="120" y="193"/>
                  </a:cubicBezTo>
                  <a:cubicBezTo>
                    <a:pt x="411" y="193"/>
                    <a:pt x="745" y="134"/>
                    <a:pt x="1065" y="134"/>
                  </a:cubicBezTo>
                  <a:cubicBezTo>
                    <a:pt x="1435" y="134"/>
                    <a:pt x="1788" y="213"/>
                    <a:pt x="2037" y="556"/>
                  </a:cubicBezTo>
                  <a:cubicBezTo>
                    <a:pt x="2311" y="951"/>
                    <a:pt x="2280" y="1528"/>
                    <a:pt x="2280" y="2015"/>
                  </a:cubicBezTo>
                  <a:cubicBezTo>
                    <a:pt x="2296" y="2060"/>
                    <a:pt x="2334" y="2083"/>
                    <a:pt x="2368" y="2083"/>
                  </a:cubicBezTo>
                  <a:cubicBezTo>
                    <a:pt x="2402" y="2083"/>
                    <a:pt x="2432" y="2060"/>
                    <a:pt x="2432" y="2015"/>
                  </a:cubicBezTo>
                  <a:cubicBezTo>
                    <a:pt x="2463" y="1468"/>
                    <a:pt x="2432" y="768"/>
                    <a:pt x="2007" y="343"/>
                  </a:cubicBezTo>
                  <a:cubicBezTo>
                    <a:pt x="1749" y="85"/>
                    <a:pt x="1407" y="1"/>
                    <a:pt x="104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6"/>
            <p:cNvSpPr/>
            <p:nvPr/>
          </p:nvSpPr>
          <p:spPr>
            <a:xfrm>
              <a:off x="2355016" y="2520008"/>
              <a:ext cx="90259" cy="54550"/>
            </a:xfrm>
            <a:custGeom>
              <a:avLst/>
              <a:gdLst/>
              <a:ahLst/>
              <a:cxnLst/>
              <a:rect l="l" t="t" r="r" b="b"/>
              <a:pathLst>
                <a:path w="1418" h="857" extrusionOk="0">
                  <a:moveTo>
                    <a:pt x="481" y="0"/>
                  </a:moveTo>
                  <a:cubicBezTo>
                    <a:pt x="332" y="0"/>
                    <a:pt x="178" y="50"/>
                    <a:pt x="27" y="168"/>
                  </a:cubicBezTo>
                  <a:cubicBezTo>
                    <a:pt x="0" y="195"/>
                    <a:pt x="42" y="266"/>
                    <a:pt x="73" y="266"/>
                  </a:cubicBezTo>
                  <a:cubicBezTo>
                    <a:pt x="78" y="266"/>
                    <a:pt x="83" y="264"/>
                    <a:pt x="87" y="260"/>
                  </a:cubicBezTo>
                  <a:cubicBezTo>
                    <a:pt x="227" y="190"/>
                    <a:pt x="353" y="152"/>
                    <a:pt x="473" y="152"/>
                  </a:cubicBezTo>
                  <a:cubicBezTo>
                    <a:pt x="614" y="152"/>
                    <a:pt x="746" y="205"/>
                    <a:pt x="878" y="320"/>
                  </a:cubicBezTo>
                  <a:cubicBezTo>
                    <a:pt x="1030" y="472"/>
                    <a:pt x="1151" y="655"/>
                    <a:pt x="1273" y="837"/>
                  </a:cubicBezTo>
                  <a:cubicBezTo>
                    <a:pt x="1287" y="851"/>
                    <a:pt x="1302" y="857"/>
                    <a:pt x="1317" y="857"/>
                  </a:cubicBezTo>
                  <a:cubicBezTo>
                    <a:pt x="1369" y="857"/>
                    <a:pt x="1418" y="786"/>
                    <a:pt x="1394" y="716"/>
                  </a:cubicBezTo>
                  <a:cubicBezTo>
                    <a:pt x="1219" y="342"/>
                    <a:pt x="868" y="0"/>
                    <a:pt x="48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6"/>
            <p:cNvSpPr/>
            <p:nvPr/>
          </p:nvSpPr>
          <p:spPr>
            <a:xfrm>
              <a:off x="3610416" y="2475324"/>
              <a:ext cx="253464" cy="160850"/>
            </a:xfrm>
            <a:custGeom>
              <a:avLst/>
              <a:gdLst/>
              <a:ahLst/>
              <a:cxnLst/>
              <a:rect l="l" t="t" r="r" b="b"/>
              <a:pathLst>
                <a:path w="3982" h="2527" extrusionOk="0">
                  <a:moveTo>
                    <a:pt x="1781" y="1"/>
                  </a:moveTo>
                  <a:cubicBezTo>
                    <a:pt x="1166" y="1"/>
                    <a:pt x="553" y="148"/>
                    <a:pt x="0" y="445"/>
                  </a:cubicBezTo>
                  <a:lnTo>
                    <a:pt x="0" y="2208"/>
                  </a:lnTo>
                  <a:cubicBezTo>
                    <a:pt x="608" y="2430"/>
                    <a:pt x="1146" y="2526"/>
                    <a:pt x="1614" y="2526"/>
                  </a:cubicBezTo>
                  <a:cubicBezTo>
                    <a:pt x="3064" y="2526"/>
                    <a:pt x="3844" y="1607"/>
                    <a:pt x="3982" y="688"/>
                  </a:cubicBezTo>
                  <a:cubicBezTo>
                    <a:pt x="3323" y="232"/>
                    <a:pt x="2551" y="1"/>
                    <a:pt x="1781" y="1"/>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6"/>
            <p:cNvSpPr/>
            <p:nvPr/>
          </p:nvSpPr>
          <p:spPr>
            <a:xfrm>
              <a:off x="3610416" y="2384812"/>
              <a:ext cx="259320" cy="134370"/>
            </a:xfrm>
            <a:custGeom>
              <a:avLst/>
              <a:gdLst/>
              <a:ahLst/>
              <a:cxnLst/>
              <a:rect l="l" t="t" r="r" b="b"/>
              <a:pathLst>
                <a:path w="4074" h="2111" extrusionOk="0">
                  <a:moveTo>
                    <a:pt x="1963" y="0"/>
                  </a:moveTo>
                  <a:cubicBezTo>
                    <a:pt x="860" y="0"/>
                    <a:pt x="0" y="681"/>
                    <a:pt x="0" y="681"/>
                  </a:cubicBezTo>
                  <a:lnTo>
                    <a:pt x="0" y="1867"/>
                  </a:lnTo>
                  <a:cubicBezTo>
                    <a:pt x="553" y="1570"/>
                    <a:pt x="1166" y="1423"/>
                    <a:pt x="1781" y="1423"/>
                  </a:cubicBezTo>
                  <a:cubicBezTo>
                    <a:pt x="2551" y="1423"/>
                    <a:pt x="3323" y="1654"/>
                    <a:pt x="3982" y="2110"/>
                  </a:cubicBezTo>
                  <a:cubicBezTo>
                    <a:pt x="4073" y="1411"/>
                    <a:pt x="3830" y="681"/>
                    <a:pt x="3252" y="347"/>
                  </a:cubicBezTo>
                  <a:cubicBezTo>
                    <a:pt x="2810" y="93"/>
                    <a:pt x="2370" y="0"/>
                    <a:pt x="1963" y="0"/>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6"/>
            <p:cNvSpPr/>
            <p:nvPr/>
          </p:nvSpPr>
          <p:spPr>
            <a:xfrm>
              <a:off x="3631675" y="2481817"/>
              <a:ext cx="156776" cy="132652"/>
            </a:xfrm>
            <a:custGeom>
              <a:avLst/>
              <a:gdLst/>
              <a:ahLst/>
              <a:cxnLst/>
              <a:rect l="l" t="t" r="r" b="b"/>
              <a:pathLst>
                <a:path w="2463" h="2084" extrusionOk="0">
                  <a:moveTo>
                    <a:pt x="1383" y="1"/>
                  </a:moveTo>
                  <a:cubicBezTo>
                    <a:pt x="1026" y="1"/>
                    <a:pt x="684" y="85"/>
                    <a:pt x="426" y="343"/>
                  </a:cubicBezTo>
                  <a:cubicBezTo>
                    <a:pt x="0" y="768"/>
                    <a:pt x="0" y="1468"/>
                    <a:pt x="0" y="2015"/>
                  </a:cubicBezTo>
                  <a:cubicBezTo>
                    <a:pt x="0" y="2060"/>
                    <a:pt x="38" y="2083"/>
                    <a:pt x="76" y="2083"/>
                  </a:cubicBezTo>
                  <a:cubicBezTo>
                    <a:pt x="114" y="2083"/>
                    <a:pt x="152" y="2060"/>
                    <a:pt x="152" y="2015"/>
                  </a:cubicBezTo>
                  <a:cubicBezTo>
                    <a:pt x="152" y="1528"/>
                    <a:pt x="122" y="981"/>
                    <a:pt x="426" y="556"/>
                  </a:cubicBezTo>
                  <a:cubicBezTo>
                    <a:pt x="654" y="221"/>
                    <a:pt x="988" y="138"/>
                    <a:pt x="1349" y="138"/>
                  </a:cubicBezTo>
                  <a:cubicBezTo>
                    <a:pt x="1710" y="138"/>
                    <a:pt x="2098" y="221"/>
                    <a:pt x="2432" y="221"/>
                  </a:cubicBezTo>
                  <a:cubicBezTo>
                    <a:pt x="2462" y="191"/>
                    <a:pt x="2462" y="161"/>
                    <a:pt x="2432" y="161"/>
                  </a:cubicBezTo>
                  <a:cubicBezTo>
                    <a:pt x="2113" y="85"/>
                    <a:pt x="1741" y="1"/>
                    <a:pt x="13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6"/>
            <p:cNvSpPr/>
            <p:nvPr/>
          </p:nvSpPr>
          <p:spPr>
            <a:xfrm>
              <a:off x="3630211" y="2520008"/>
              <a:ext cx="91914" cy="54614"/>
            </a:xfrm>
            <a:custGeom>
              <a:avLst/>
              <a:gdLst/>
              <a:ahLst/>
              <a:cxnLst/>
              <a:rect l="l" t="t" r="r" b="b"/>
              <a:pathLst>
                <a:path w="1444" h="858" extrusionOk="0">
                  <a:moveTo>
                    <a:pt x="945" y="1"/>
                  </a:moveTo>
                  <a:cubicBezTo>
                    <a:pt x="564" y="1"/>
                    <a:pt x="222" y="349"/>
                    <a:pt x="23" y="746"/>
                  </a:cubicBezTo>
                  <a:cubicBezTo>
                    <a:pt x="0" y="793"/>
                    <a:pt x="48" y="857"/>
                    <a:pt x="100" y="857"/>
                  </a:cubicBezTo>
                  <a:cubicBezTo>
                    <a:pt x="115" y="857"/>
                    <a:pt x="131" y="851"/>
                    <a:pt x="145" y="837"/>
                  </a:cubicBezTo>
                  <a:cubicBezTo>
                    <a:pt x="297" y="655"/>
                    <a:pt x="388" y="472"/>
                    <a:pt x="540" y="320"/>
                  </a:cubicBezTo>
                  <a:cubicBezTo>
                    <a:pt x="667" y="209"/>
                    <a:pt x="803" y="164"/>
                    <a:pt x="942" y="164"/>
                  </a:cubicBezTo>
                  <a:cubicBezTo>
                    <a:pt x="1069" y="164"/>
                    <a:pt x="1200" y="202"/>
                    <a:pt x="1330" y="260"/>
                  </a:cubicBezTo>
                  <a:cubicBezTo>
                    <a:pt x="1339" y="264"/>
                    <a:pt x="1347" y="266"/>
                    <a:pt x="1356" y="266"/>
                  </a:cubicBezTo>
                  <a:cubicBezTo>
                    <a:pt x="1406" y="266"/>
                    <a:pt x="1444" y="195"/>
                    <a:pt x="1391" y="168"/>
                  </a:cubicBezTo>
                  <a:cubicBezTo>
                    <a:pt x="1241" y="51"/>
                    <a:pt x="1090" y="1"/>
                    <a:pt x="9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6"/>
            <p:cNvSpPr/>
            <p:nvPr/>
          </p:nvSpPr>
          <p:spPr>
            <a:xfrm>
              <a:off x="2438654" y="1808128"/>
              <a:ext cx="1222128" cy="1153702"/>
            </a:xfrm>
            <a:custGeom>
              <a:avLst/>
              <a:gdLst/>
              <a:ahLst/>
              <a:cxnLst/>
              <a:rect l="l" t="t" r="r" b="b"/>
              <a:pathLst>
                <a:path w="19200" h="18125" extrusionOk="0">
                  <a:moveTo>
                    <a:pt x="7226" y="0"/>
                  </a:moveTo>
                  <a:cubicBezTo>
                    <a:pt x="3467" y="0"/>
                    <a:pt x="1" y="1917"/>
                    <a:pt x="172" y="9103"/>
                  </a:cubicBezTo>
                  <a:cubicBezTo>
                    <a:pt x="172" y="9103"/>
                    <a:pt x="80" y="12477"/>
                    <a:pt x="871" y="14179"/>
                  </a:cubicBezTo>
                  <a:cubicBezTo>
                    <a:pt x="1691" y="15851"/>
                    <a:pt x="4427" y="17735"/>
                    <a:pt x="8075" y="18070"/>
                  </a:cubicBezTo>
                  <a:cubicBezTo>
                    <a:pt x="8470" y="18106"/>
                    <a:pt x="8878" y="18124"/>
                    <a:pt x="9295" y="18124"/>
                  </a:cubicBezTo>
                  <a:cubicBezTo>
                    <a:pt x="12725" y="18124"/>
                    <a:pt x="16673" y="16902"/>
                    <a:pt x="17649" y="14544"/>
                  </a:cubicBezTo>
                  <a:cubicBezTo>
                    <a:pt x="18774" y="11930"/>
                    <a:pt x="19199" y="10106"/>
                    <a:pt x="18865" y="7401"/>
                  </a:cubicBezTo>
                  <a:cubicBezTo>
                    <a:pt x="18531" y="4726"/>
                    <a:pt x="18379" y="3541"/>
                    <a:pt x="15886" y="2325"/>
                  </a:cubicBezTo>
                  <a:cubicBezTo>
                    <a:pt x="14669" y="1746"/>
                    <a:pt x="10814" y="0"/>
                    <a:pt x="7226" y="0"/>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6"/>
            <p:cNvSpPr/>
            <p:nvPr/>
          </p:nvSpPr>
          <p:spPr>
            <a:xfrm>
              <a:off x="2997069" y="2386721"/>
              <a:ext cx="87140" cy="148183"/>
            </a:xfrm>
            <a:custGeom>
              <a:avLst/>
              <a:gdLst/>
              <a:ahLst/>
              <a:cxnLst/>
              <a:rect l="l" t="t" r="r" b="b"/>
              <a:pathLst>
                <a:path w="1369" h="2328" extrusionOk="0">
                  <a:moveTo>
                    <a:pt x="322" y="1"/>
                  </a:moveTo>
                  <a:cubicBezTo>
                    <a:pt x="305" y="1"/>
                    <a:pt x="274" y="22"/>
                    <a:pt x="274" y="44"/>
                  </a:cubicBezTo>
                  <a:cubicBezTo>
                    <a:pt x="183" y="317"/>
                    <a:pt x="153" y="651"/>
                    <a:pt x="92" y="925"/>
                  </a:cubicBezTo>
                  <a:cubicBezTo>
                    <a:pt x="61" y="1138"/>
                    <a:pt x="1" y="1381"/>
                    <a:pt x="92" y="1563"/>
                  </a:cubicBezTo>
                  <a:cubicBezTo>
                    <a:pt x="153" y="1715"/>
                    <a:pt x="305" y="1806"/>
                    <a:pt x="457" y="1806"/>
                  </a:cubicBezTo>
                  <a:cubicBezTo>
                    <a:pt x="548" y="1806"/>
                    <a:pt x="609" y="1746"/>
                    <a:pt x="669" y="1685"/>
                  </a:cubicBezTo>
                  <a:cubicBezTo>
                    <a:pt x="700" y="1685"/>
                    <a:pt x="761" y="1624"/>
                    <a:pt x="791" y="1624"/>
                  </a:cubicBezTo>
                  <a:cubicBezTo>
                    <a:pt x="831" y="1584"/>
                    <a:pt x="865" y="1563"/>
                    <a:pt x="892" y="1563"/>
                  </a:cubicBezTo>
                  <a:cubicBezTo>
                    <a:pt x="946" y="1563"/>
                    <a:pt x="973" y="1644"/>
                    <a:pt x="973" y="1806"/>
                  </a:cubicBezTo>
                  <a:cubicBezTo>
                    <a:pt x="1125" y="1989"/>
                    <a:pt x="1064" y="2110"/>
                    <a:pt x="852" y="2141"/>
                  </a:cubicBezTo>
                  <a:cubicBezTo>
                    <a:pt x="769" y="2196"/>
                    <a:pt x="786" y="2327"/>
                    <a:pt x="882" y="2327"/>
                  </a:cubicBezTo>
                  <a:cubicBezTo>
                    <a:pt x="891" y="2327"/>
                    <a:pt x="902" y="2326"/>
                    <a:pt x="912" y="2323"/>
                  </a:cubicBezTo>
                  <a:cubicBezTo>
                    <a:pt x="1125" y="2232"/>
                    <a:pt x="1368" y="2019"/>
                    <a:pt x="1338" y="1746"/>
                  </a:cubicBezTo>
                  <a:cubicBezTo>
                    <a:pt x="1308" y="1563"/>
                    <a:pt x="1125" y="1381"/>
                    <a:pt x="912" y="1381"/>
                  </a:cubicBezTo>
                  <a:cubicBezTo>
                    <a:pt x="791" y="1411"/>
                    <a:pt x="730" y="1503"/>
                    <a:pt x="578" y="1563"/>
                  </a:cubicBezTo>
                  <a:cubicBezTo>
                    <a:pt x="508" y="1594"/>
                    <a:pt x="449" y="1608"/>
                    <a:pt x="401" y="1608"/>
                  </a:cubicBezTo>
                  <a:cubicBezTo>
                    <a:pt x="118" y="1608"/>
                    <a:pt x="192" y="1133"/>
                    <a:pt x="244" y="925"/>
                  </a:cubicBezTo>
                  <a:cubicBezTo>
                    <a:pt x="274" y="682"/>
                    <a:pt x="457" y="287"/>
                    <a:pt x="335" y="13"/>
                  </a:cubicBezTo>
                  <a:cubicBezTo>
                    <a:pt x="335" y="4"/>
                    <a:pt x="330" y="1"/>
                    <a:pt x="32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6"/>
            <p:cNvSpPr/>
            <p:nvPr/>
          </p:nvSpPr>
          <p:spPr>
            <a:xfrm>
              <a:off x="2633364" y="2209261"/>
              <a:ext cx="114193" cy="80457"/>
            </a:xfrm>
            <a:custGeom>
              <a:avLst/>
              <a:gdLst/>
              <a:ahLst/>
              <a:cxnLst/>
              <a:rect l="l" t="t" r="r" b="b"/>
              <a:pathLst>
                <a:path w="1794" h="1264" extrusionOk="0">
                  <a:moveTo>
                    <a:pt x="1616" y="1"/>
                  </a:moveTo>
                  <a:cubicBezTo>
                    <a:pt x="982" y="1"/>
                    <a:pt x="116" y="611"/>
                    <a:pt x="0" y="1221"/>
                  </a:cubicBezTo>
                  <a:cubicBezTo>
                    <a:pt x="0" y="1242"/>
                    <a:pt x="15" y="1264"/>
                    <a:pt x="35" y="1264"/>
                  </a:cubicBezTo>
                  <a:cubicBezTo>
                    <a:pt x="43" y="1264"/>
                    <a:pt x="52" y="1260"/>
                    <a:pt x="61" y="1251"/>
                  </a:cubicBezTo>
                  <a:cubicBezTo>
                    <a:pt x="517" y="643"/>
                    <a:pt x="973" y="309"/>
                    <a:pt x="1702" y="157"/>
                  </a:cubicBezTo>
                  <a:cubicBezTo>
                    <a:pt x="1794" y="126"/>
                    <a:pt x="1763" y="5"/>
                    <a:pt x="1702" y="5"/>
                  </a:cubicBezTo>
                  <a:cubicBezTo>
                    <a:pt x="1674" y="2"/>
                    <a:pt x="1645" y="1"/>
                    <a:pt x="161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6"/>
            <p:cNvSpPr/>
            <p:nvPr/>
          </p:nvSpPr>
          <p:spPr>
            <a:xfrm>
              <a:off x="3314372" y="2196212"/>
              <a:ext cx="124568" cy="55823"/>
            </a:xfrm>
            <a:custGeom>
              <a:avLst/>
              <a:gdLst/>
              <a:ahLst/>
              <a:cxnLst/>
              <a:rect l="l" t="t" r="r" b="b"/>
              <a:pathLst>
                <a:path w="1957" h="877" extrusionOk="0">
                  <a:moveTo>
                    <a:pt x="347" y="1"/>
                  </a:moveTo>
                  <a:cubicBezTo>
                    <a:pt x="248" y="1"/>
                    <a:pt x="152" y="9"/>
                    <a:pt x="61" y="27"/>
                  </a:cubicBezTo>
                  <a:cubicBezTo>
                    <a:pt x="1" y="27"/>
                    <a:pt x="31" y="88"/>
                    <a:pt x="61" y="119"/>
                  </a:cubicBezTo>
                  <a:cubicBezTo>
                    <a:pt x="669" y="271"/>
                    <a:pt x="1277" y="362"/>
                    <a:pt x="1763" y="848"/>
                  </a:cubicBezTo>
                  <a:cubicBezTo>
                    <a:pt x="1783" y="868"/>
                    <a:pt x="1804" y="876"/>
                    <a:pt x="1825" y="876"/>
                  </a:cubicBezTo>
                  <a:cubicBezTo>
                    <a:pt x="1897" y="876"/>
                    <a:pt x="1956" y="768"/>
                    <a:pt x="1885" y="696"/>
                  </a:cubicBezTo>
                  <a:cubicBezTo>
                    <a:pt x="1575" y="282"/>
                    <a:pt x="912" y="1"/>
                    <a:pt x="34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6"/>
            <p:cNvSpPr/>
            <p:nvPr/>
          </p:nvSpPr>
          <p:spPr>
            <a:xfrm>
              <a:off x="2615924" y="2569401"/>
              <a:ext cx="226412" cy="212854"/>
            </a:xfrm>
            <a:custGeom>
              <a:avLst/>
              <a:gdLst/>
              <a:ahLst/>
              <a:cxnLst/>
              <a:rect l="l" t="t" r="r" b="b"/>
              <a:pathLst>
                <a:path w="3557" h="3344" extrusionOk="0">
                  <a:moveTo>
                    <a:pt x="1764" y="0"/>
                  </a:moveTo>
                  <a:cubicBezTo>
                    <a:pt x="791" y="0"/>
                    <a:pt x="1" y="760"/>
                    <a:pt x="1" y="1672"/>
                  </a:cubicBezTo>
                  <a:cubicBezTo>
                    <a:pt x="1" y="2584"/>
                    <a:pt x="791" y="3344"/>
                    <a:pt x="1764" y="3344"/>
                  </a:cubicBezTo>
                  <a:cubicBezTo>
                    <a:pt x="2767" y="3344"/>
                    <a:pt x="3557" y="2614"/>
                    <a:pt x="3557" y="1672"/>
                  </a:cubicBezTo>
                  <a:cubicBezTo>
                    <a:pt x="3557" y="760"/>
                    <a:pt x="2767" y="0"/>
                    <a:pt x="1764" y="0"/>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6"/>
            <p:cNvSpPr/>
            <p:nvPr/>
          </p:nvSpPr>
          <p:spPr>
            <a:xfrm>
              <a:off x="3236972" y="2569401"/>
              <a:ext cx="228385" cy="212854"/>
            </a:xfrm>
            <a:custGeom>
              <a:avLst/>
              <a:gdLst/>
              <a:ahLst/>
              <a:cxnLst/>
              <a:rect l="l" t="t" r="r" b="b"/>
              <a:pathLst>
                <a:path w="3588" h="3344" extrusionOk="0">
                  <a:moveTo>
                    <a:pt x="1794" y="0"/>
                  </a:moveTo>
                  <a:cubicBezTo>
                    <a:pt x="791" y="0"/>
                    <a:pt x="1" y="760"/>
                    <a:pt x="1" y="1672"/>
                  </a:cubicBezTo>
                  <a:cubicBezTo>
                    <a:pt x="1" y="2584"/>
                    <a:pt x="791" y="3344"/>
                    <a:pt x="1794" y="3344"/>
                  </a:cubicBezTo>
                  <a:cubicBezTo>
                    <a:pt x="2767" y="3344"/>
                    <a:pt x="3587" y="2614"/>
                    <a:pt x="3587" y="1672"/>
                  </a:cubicBezTo>
                  <a:cubicBezTo>
                    <a:pt x="3587" y="760"/>
                    <a:pt x="2767" y="0"/>
                    <a:pt x="1794" y="0"/>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6"/>
            <p:cNvSpPr/>
            <p:nvPr/>
          </p:nvSpPr>
          <p:spPr>
            <a:xfrm>
              <a:off x="3206037" y="2354068"/>
              <a:ext cx="170334" cy="132652"/>
            </a:xfrm>
            <a:custGeom>
              <a:avLst/>
              <a:gdLst/>
              <a:ahLst/>
              <a:cxnLst/>
              <a:rect l="l" t="t" r="r" b="b"/>
              <a:pathLst>
                <a:path w="2676" h="2084" extrusionOk="0">
                  <a:moveTo>
                    <a:pt x="1451" y="1"/>
                  </a:moveTo>
                  <a:cubicBezTo>
                    <a:pt x="1405" y="1"/>
                    <a:pt x="1357" y="4"/>
                    <a:pt x="1307" y="9"/>
                  </a:cubicBezTo>
                  <a:cubicBezTo>
                    <a:pt x="395" y="101"/>
                    <a:pt x="0" y="1256"/>
                    <a:pt x="31" y="2016"/>
                  </a:cubicBezTo>
                  <a:cubicBezTo>
                    <a:pt x="31" y="2061"/>
                    <a:pt x="54" y="2084"/>
                    <a:pt x="76" y="2084"/>
                  </a:cubicBezTo>
                  <a:cubicBezTo>
                    <a:pt x="99" y="2084"/>
                    <a:pt x="122" y="2061"/>
                    <a:pt x="122" y="2016"/>
                  </a:cubicBezTo>
                  <a:cubicBezTo>
                    <a:pt x="213" y="1377"/>
                    <a:pt x="487" y="222"/>
                    <a:pt x="1307" y="161"/>
                  </a:cubicBezTo>
                  <a:cubicBezTo>
                    <a:pt x="1345" y="158"/>
                    <a:pt x="1382" y="156"/>
                    <a:pt x="1417" y="156"/>
                  </a:cubicBezTo>
                  <a:cubicBezTo>
                    <a:pt x="2339" y="156"/>
                    <a:pt x="2317" y="1281"/>
                    <a:pt x="2493" y="1955"/>
                  </a:cubicBezTo>
                  <a:cubicBezTo>
                    <a:pt x="2506" y="1993"/>
                    <a:pt x="2540" y="2010"/>
                    <a:pt x="2575" y="2010"/>
                  </a:cubicBezTo>
                  <a:cubicBezTo>
                    <a:pt x="2624" y="2010"/>
                    <a:pt x="2675" y="1977"/>
                    <a:pt x="2675" y="1924"/>
                  </a:cubicBezTo>
                  <a:cubicBezTo>
                    <a:pt x="2588" y="1142"/>
                    <a:pt x="2391" y="1"/>
                    <a:pt x="145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6"/>
            <p:cNvSpPr/>
            <p:nvPr/>
          </p:nvSpPr>
          <p:spPr>
            <a:xfrm>
              <a:off x="2720440" y="2354068"/>
              <a:ext cx="168361" cy="132652"/>
            </a:xfrm>
            <a:custGeom>
              <a:avLst/>
              <a:gdLst/>
              <a:ahLst/>
              <a:cxnLst/>
              <a:rect l="l" t="t" r="r" b="b"/>
              <a:pathLst>
                <a:path w="2645" h="2084" extrusionOk="0">
                  <a:moveTo>
                    <a:pt x="1220" y="1"/>
                  </a:moveTo>
                  <a:cubicBezTo>
                    <a:pt x="254" y="1"/>
                    <a:pt x="58" y="1142"/>
                    <a:pt x="0" y="1924"/>
                  </a:cubicBezTo>
                  <a:cubicBezTo>
                    <a:pt x="0" y="1977"/>
                    <a:pt x="51" y="2010"/>
                    <a:pt x="100" y="2010"/>
                  </a:cubicBezTo>
                  <a:cubicBezTo>
                    <a:pt x="136" y="2010"/>
                    <a:pt x="170" y="1993"/>
                    <a:pt x="182" y="1955"/>
                  </a:cubicBezTo>
                  <a:cubicBezTo>
                    <a:pt x="358" y="1281"/>
                    <a:pt x="308" y="156"/>
                    <a:pt x="1255" y="156"/>
                  </a:cubicBezTo>
                  <a:cubicBezTo>
                    <a:pt x="1291" y="156"/>
                    <a:pt x="1329" y="158"/>
                    <a:pt x="1368" y="161"/>
                  </a:cubicBezTo>
                  <a:cubicBezTo>
                    <a:pt x="2189" y="222"/>
                    <a:pt x="2462" y="1347"/>
                    <a:pt x="2523" y="2016"/>
                  </a:cubicBezTo>
                  <a:cubicBezTo>
                    <a:pt x="2538" y="2061"/>
                    <a:pt x="2568" y="2084"/>
                    <a:pt x="2595" y="2084"/>
                  </a:cubicBezTo>
                  <a:cubicBezTo>
                    <a:pt x="2622" y="2084"/>
                    <a:pt x="2644" y="2061"/>
                    <a:pt x="2644" y="2016"/>
                  </a:cubicBezTo>
                  <a:cubicBezTo>
                    <a:pt x="2644" y="1256"/>
                    <a:pt x="2280" y="101"/>
                    <a:pt x="1368" y="9"/>
                  </a:cubicBezTo>
                  <a:cubicBezTo>
                    <a:pt x="1317" y="4"/>
                    <a:pt x="1267" y="1"/>
                    <a:pt x="1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6"/>
            <p:cNvSpPr/>
            <p:nvPr/>
          </p:nvSpPr>
          <p:spPr>
            <a:xfrm>
              <a:off x="2954486" y="2585823"/>
              <a:ext cx="106491" cy="78420"/>
            </a:xfrm>
            <a:custGeom>
              <a:avLst/>
              <a:gdLst/>
              <a:ahLst/>
              <a:cxnLst/>
              <a:rect l="l" t="t" r="r" b="b"/>
              <a:pathLst>
                <a:path w="1673" h="1232" extrusionOk="0">
                  <a:moveTo>
                    <a:pt x="179" y="1"/>
                  </a:moveTo>
                  <a:cubicBezTo>
                    <a:pt x="160" y="1"/>
                    <a:pt x="138" y="16"/>
                    <a:pt x="122" y="46"/>
                  </a:cubicBezTo>
                  <a:cubicBezTo>
                    <a:pt x="1" y="806"/>
                    <a:pt x="974" y="1141"/>
                    <a:pt x="1551" y="1232"/>
                  </a:cubicBezTo>
                  <a:cubicBezTo>
                    <a:pt x="1642" y="1232"/>
                    <a:pt x="1673" y="1110"/>
                    <a:pt x="1612" y="1080"/>
                  </a:cubicBezTo>
                  <a:cubicBezTo>
                    <a:pt x="1308" y="989"/>
                    <a:pt x="1004" y="928"/>
                    <a:pt x="730" y="776"/>
                  </a:cubicBezTo>
                  <a:cubicBezTo>
                    <a:pt x="426" y="624"/>
                    <a:pt x="305" y="381"/>
                    <a:pt x="214" y="46"/>
                  </a:cubicBezTo>
                  <a:cubicBezTo>
                    <a:pt x="214" y="16"/>
                    <a:pt x="198" y="1"/>
                    <a:pt x="1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6"/>
            <p:cNvSpPr/>
            <p:nvPr/>
          </p:nvSpPr>
          <p:spPr>
            <a:xfrm>
              <a:off x="3136403" y="4424781"/>
              <a:ext cx="5856" cy="64"/>
            </a:xfrm>
            <a:custGeom>
              <a:avLst/>
              <a:gdLst/>
              <a:ahLst/>
              <a:cxnLst/>
              <a:rect l="l" t="t" r="r" b="b"/>
              <a:pathLst>
                <a:path w="92" h="1" extrusionOk="0">
                  <a:moveTo>
                    <a:pt x="0" y="1"/>
                  </a:moveTo>
                  <a:lnTo>
                    <a:pt x="91" y="1"/>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6"/>
            <p:cNvSpPr/>
            <p:nvPr/>
          </p:nvSpPr>
          <p:spPr>
            <a:xfrm>
              <a:off x="2737817" y="5059387"/>
              <a:ext cx="398656" cy="170843"/>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1" y="2584"/>
                  </a:cubicBezTo>
                  <a:lnTo>
                    <a:pt x="6262" y="0"/>
                  </a:ln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6"/>
            <p:cNvSpPr/>
            <p:nvPr/>
          </p:nvSpPr>
          <p:spPr>
            <a:xfrm>
              <a:off x="2737817" y="5204512"/>
              <a:ext cx="396682" cy="664087"/>
            </a:xfrm>
            <a:custGeom>
              <a:avLst/>
              <a:gdLst/>
              <a:ahLst/>
              <a:cxnLst/>
              <a:rect l="l" t="t" r="r" b="b"/>
              <a:pathLst>
                <a:path w="6232" h="10433" extrusionOk="0">
                  <a:moveTo>
                    <a:pt x="1" y="0"/>
                  </a:moveTo>
                  <a:lnTo>
                    <a:pt x="1" y="0"/>
                  </a:lnTo>
                  <a:cubicBezTo>
                    <a:pt x="183" y="4286"/>
                    <a:pt x="517" y="9666"/>
                    <a:pt x="669" y="10091"/>
                  </a:cubicBezTo>
                  <a:cubicBezTo>
                    <a:pt x="669" y="10091"/>
                    <a:pt x="1793" y="10433"/>
                    <a:pt x="3164" y="10433"/>
                  </a:cubicBezTo>
                  <a:cubicBezTo>
                    <a:pt x="4071" y="10433"/>
                    <a:pt x="5087" y="10284"/>
                    <a:pt x="5958" y="9787"/>
                  </a:cubicBezTo>
                  <a:lnTo>
                    <a:pt x="6232" y="304"/>
                  </a:lnTo>
                  <a:lnTo>
                    <a:pt x="6232" y="304"/>
                  </a:lnTo>
                  <a:cubicBezTo>
                    <a:pt x="5659" y="364"/>
                    <a:pt x="5077" y="390"/>
                    <a:pt x="4491"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6"/>
            <p:cNvSpPr/>
            <p:nvPr/>
          </p:nvSpPr>
          <p:spPr>
            <a:xfrm>
              <a:off x="2745582" y="5287705"/>
              <a:ext cx="387007" cy="40738"/>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3" y="488"/>
                    <a:pt x="5988" y="213"/>
                  </a:cubicBezTo>
                  <a:cubicBezTo>
                    <a:pt x="6079" y="182"/>
                    <a:pt x="6049" y="61"/>
                    <a:pt x="5958" y="61"/>
                  </a:cubicBezTo>
                  <a:cubicBezTo>
                    <a:pt x="4955" y="285"/>
                    <a:pt x="3996" y="407"/>
                    <a:pt x="3042" y="407"/>
                  </a:cubicBezTo>
                  <a:cubicBezTo>
                    <a:pt x="2058" y="407"/>
                    <a:pt x="1079" y="278"/>
                    <a:pt x="6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6"/>
            <p:cNvSpPr/>
            <p:nvPr/>
          </p:nvSpPr>
          <p:spPr>
            <a:xfrm>
              <a:off x="2757167" y="5210750"/>
              <a:ext cx="15531" cy="83257"/>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1" y="1240"/>
                  </a:cubicBezTo>
                  <a:cubicBezTo>
                    <a:pt x="61" y="1285"/>
                    <a:pt x="92" y="1308"/>
                    <a:pt x="126" y="1308"/>
                  </a:cubicBezTo>
                  <a:cubicBezTo>
                    <a:pt x="160" y="1308"/>
                    <a:pt x="198" y="1285"/>
                    <a:pt x="213" y="1240"/>
                  </a:cubicBezTo>
                  <a:cubicBezTo>
                    <a:pt x="244" y="996"/>
                    <a:pt x="213" y="723"/>
                    <a:pt x="183" y="480"/>
                  </a:cubicBezTo>
                  <a:cubicBezTo>
                    <a:pt x="183" y="328"/>
                    <a:pt x="213" y="145"/>
                    <a:pt x="153" y="24"/>
                  </a:cubicBezTo>
                  <a:cubicBezTo>
                    <a:pt x="153" y="8"/>
                    <a:pt x="137" y="1"/>
                    <a:pt x="1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6"/>
            <p:cNvSpPr/>
            <p:nvPr/>
          </p:nvSpPr>
          <p:spPr>
            <a:xfrm>
              <a:off x="2817126" y="5219980"/>
              <a:ext cx="11712" cy="90005"/>
            </a:xfrm>
            <a:custGeom>
              <a:avLst/>
              <a:gdLst/>
              <a:ahLst/>
              <a:cxnLst/>
              <a:rect l="l" t="t" r="r" b="b"/>
              <a:pathLst>
                <a:path w="184" h="1414" extrusionOk="0">
                  <a:moveTo>
                    <a:pt x="92" y="0"/>
                  </a:moveTo>
                  <a:cubicBezTo>
                    <a:pt x="46" y="0"/>
                    <a:pt x="1" y="31"/>
                    <a:pt x="1" y="91"/>
                  </a:cubicBezTo>
                  <a:cubicBezTo>
                    <a:pt x="1" y="517"/>
                    <a:pt x="31" y="943"/>
                    <a:pt x="31" y="1368"/>
                  </a:cubicBezTo>
                  <a:cubicBezTo>
                    <a:pt x="31" y="1398"/>
                    <a:pt x="62" y="1414"/>
                    <a:pt x="92" y="1414"/>
                  </a:cubicBezTo>
                  <a:cubicBezTo>
                    <a:pt x="122" y="1414"/>
                    <a:pt x="153" y="1398"/>
                    <a:pt x="153" y="1368"/>
                  </a:cubicBezTo>
                  <a:cubicBezTo>
                    <a:pt x="183" y="943"/>
                    <a:pt x="183"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6"/>
            <p:cNvSpPr/>
            <p:nvPr/>
          </p:nvSpPr>
          <p:spPr>
            <a:xfrm>
              <a:off x="2877150" y="5225263"/>
              <a:ext cx="15531" cy="91978"/>
            </a:xfrm>
            <a:custGeom>
              <a:avLst/>
              <a:gdLst/>
              <a:ahLst/>
              <a:cxnLst/>
              <a:rect l="l" t="t" r="r" b="b"/>
              <a:pathLst>
                <a:path w="244" h="1445" extrusionOk="0">
                  <a:moveTo>
                    <a:pt x="125" y="1"/>
                  </a:moveTo>
                  <a:cubicBezTo>
                    <a:pt x="91" y="1"/>
                    <a:pt x="61" y="24"/>
                    <a:pt x="61" y="69"/>
                  </a:cubicBezTo>
                  <a:cubicBezTo>
                    <a:pt x="0" y="495"/>
                    <a:pt x="30" y="951"/>
                    <a:pt x="61" y="1376"/>
                  </a:cubicBezTo>
                  <a:cubicBezTo>
                    <a:pt x="61" y="1422"/>
                    <a:pt x="91" y="1445"/>
                    <a:pt x="122" y="1445"/>
                  </a:cubicBezTo>
                  <a:cubicBezTo>
                    <a:pt x="152" y="1445"/>
                    <a:pt x="182" y="1422"/>
                    <a:pt x="182" y="1376"/>
                  </a:cubicBezTo>
                  <a:cubicBezTo>
                    <a:pt x="213" y="981"/>
                    <a:pt x="243" y="495"/>
                    <a:pt x="213" y="69"/>
                  </a:cubicBezTo>
                  <a:cubicBezTo>
                    <a:pt x="198" y="24"/>
                    <a:pt x="160" y="1"/>
                    <a:pt x="125"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6"/>
            <p:cNvSpPr/>
            <p:nvPr/>
          </p:nvSpPr>
          <p:spPr>
            <a:xfrm>
              <a:off x="2940992" y="5228191"/>
              <a:ext cx="19414" cy="93315"/>
            </a:xfrm>
            <a:custGeom>
              <a:avLst/>
              <a:gdLst/>
              <a:ahLst/>
              <a:cxnLst/>
              <a:rect l="l" t="t" r="r" b="b"/>
              <a:pathLst>
                <a:path w="305" h="1466" extrusionOk="0">
                  <a:moveTo>
                    <a:pt x="167" y="0"/>
                  </a:moveTo>
                  <a:cubicBezTo>
                    <a:pt x="114" y="0"/>
                    <a:pt x="61" y="38"/>
                    <a:pt x="61" y="114"/>
                  </a:cubicBezTo>
                  <a:cubicBezTo>
                    <a:pt x="61"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7"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6"/>
            <p:cNvSpPr/>
            <p:nvPr/>
          </p:nvSpPr>
          <p:spPr>
            <a:xfrm>
              <a:off x="3012537" y="5231564"/>
              <a:ext cx="15531" cy="85358"/>
            </a:xfrm>
            <a:custGeom>
              <a:avLst/>
              <a:gdLst/>
              <a:ahLst/>
              <a:cxnLst/>
              <a:rect l="l" t="t" r="r" b="b"/>
              <a:pathLst>
                <a:path w="244" h="1341" extrusionOk="0">
                  <a:moveTo>
                    <a:pt x="92" y="1"/>
                  </a:moveTo>
                  <a:cubicBezTo>
                    <a:pt x="46" y="1"/>
                    <a:pt x="1" y="31"/>
                    <a:pt x="1" y="92"/>
                  </a:cubicBezTo>
                  <a:cubicBezTo>
                    <a:pt x="1" y="487"/>
                    <a:pt x="31" y="882"/>
                    <a:pt x="92" y="1277"/>
                  </a:cubicBezTo>
                  <a:cubicBezTo>
                    <a:pt x="92" y="1315"/>
                    <a:pt x="127" y="1341"/>
                    <a:pt x="161" y="1341"/>
                  </a:cubicBezTo>
                  <a:cubicBezTo>
                    <a:pt x="181" y="1341"/>
                    <a:pt x="202" y="1331"/>
                    <a:pt x="214" y="1308"/>
                  </a:cubicBezTo>
                  <a:cubicBezTo>
                    <a:pt x="244" y="913"/>
                    <a:pt x="214" y="487"/>
                    <a:pt x="183" y="92"/>
                  </a:cubicBezTo>
                  <a:cubicBezTo>
                    <a:pt x="183" y="31"/>
                    <a:pt x="138" y="1"/>
                    <a:pt x="9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6"/>
            <p:cNvSpPr/>
            <p:nvPr/>
          </p:nvSpPr>
          <p:spPr>
            <a:xfrm>
              <a:off x="3066704" y="5228763"/>
              <a:ext cx="23297" cy="77338"/>
            </a:xfrm>
            <a:custGeom>
              <a:avLst/>
              <a:gdLst/>
              <a:ahLst/>
              <a:cxnLst/>
              <a:rect l="l" t="t" r="r" b="b"/>
              <a:pathLst>
                <a:path w="366" h="1215" extrusionOk="0">
                  <a:moveTo>
                    <a:pt x="214" y="1"/>
                  </a:moveTo>
                  <a:cubicBezTo>
                    <a:pt x="187" y="1"/>
                    <a:pt x="163" y="14"/>
                    <a:pt x="153" y="45"/>
                  </a:cubicBezTo>
                  <a:cubicBezTo>
                    <a:pt x="1" y="409"/>
                    <a:pt x="183" y="805"/>
                    <a:pt x="153" y="1169"/>
                  </a:cubicBezTo>
                  <a:cubicBezTo>
                    <a:pt x="153" y="1200"/>
                    <a:pt x="176" y="1215"/>
                    <a:pt x="198" y="1215"/>
                  </a:cubicBezTo>
                  <a:cubicBezTo>
                    <a:pt x="221" y="1215"/>
                    <a:pt x="244" y="1200"/>
                    <a:pt x="244" y="1169"/>
                  </a:cubicBezTo>
                  <a:cubicBezTo>
                    <a:pt x="366" y="835"/>
                    <a:pt x="244" y="470"/>
                    <a:pt x="335" y="136"/>
                  </a:cubicBezTo>
                  <a:cubicBezTo>
                    <a:pt x="335" y="55"/>
                    <a:pt x="268" y="1"/>
                    <a:pt x="214"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6"/>
            <p:cNvSpPr/>
            <p:nvPr/>
          </p:nvSpPr>
          <p:spPr>
            <a:xfrm>
              <a:off x="2732024" y="5198656"/>
              <a:ext cx="408267" cy="38764"/>
            </a:xfrm>
            <a:custGeom>
              <a:avLst/>
              <a:gdLst/>
              <a:ahLst/>
              <a:cxnLst/>
              <a:rect l="l" t="t" r="r" b="b"/>
              <a:pathLst>
                <a:path w="6414" h="609" extrusionOk="0">
                  <a:moveTo>
                    <a:pt x="122" y="1"/>
                  </a:moveTo>
                  <a:cubicBezTo>
                    <a:pt x="31" y="1"/>
                    <a:pt x="0" y="92"/>
                    <a:pt x="92" y="123"/>
                  </a:cubicBezTo>
                  <a:cubicBezTo>
                    <a:pt x="1244" y="495"/>
                    <a:pt x="2469" y="609"/>
                    <a:pt x="3694" y="609"/>
                  </a:cubicBezTo>
                  <a:cubicBezTo>
                    <a:pt x="4569" y="609"/>
                    <a:pt x="5444" y="551"/>
                    <a:pt x="6292" y="487"/>
                  </a:cubicBezTo>
                  <a:cubicBezTo>
                    <a:pt x="6406" y="487"/>
                    <a:pt x="6413" y="302"/>
                    <a:pt x="6315" y="302"/>
                  </a:cubicBezTo>
                  <a:cubicBezTo>
                    <a:pt x="6308" y="302"/>
                    <a:pt x="6300" y="303"/>
                    <a:pt x="6292" y="305"/>
                  </a:cubicBezTo>
                  <a:cubicBezTo>
                    <a:pt x="5609" y="344"/>
                    <a:pt x="4936" y="368"/>
                    <a:pt x="4267" y="368"/>
                  </a:cubicBezTo>
                  <a:cubicBezTo>
                    <a:pt x="2882" y="368"/>
                    <a:pt x="1516" y="267"/>
                    <a:pt x="1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6"/>
            <p:cNvSpPr/>
            <p:nvPr/>
          </p:nvSpPr>
          <p:spPr>
            <a:xfrm>
              <a:off x="2722349" y="4854301"/>
              <a:ext cx="419916" cy="344424"/>
            </a:xfrm>
            <a:custGeom>
              <a:avLst/>
              <a:gdLst/>
              <a:ahLst/>
              <a:cxnLst/>
              <a:rect l="l" t="t" r="r" b="b"/>
              <a:pathLst>
                <a:path w="6597" h="5411" extrusionOk="0">
                  <a:moveTo>
                    <a:pt x="6596" y="1"/>
                  </a:moveTo>
                  <a:lnTo>
                    <a:pt x="0" y="122"/>
                  </a:lnTo>
                  <a:cubicBezTo>
                    <a:pt x="0" y="122"/>
                    <a:pt x="92" y="2493"/>
                    <a:pt x="244" y="5411"/>
                  </a:cubicBezTo>
                  <a:cubicBezTo>
                    <a:pt x="2432" y="5168"/>
                    <a:pt x="4469" y="4256"/>
                    <a:pt x="6505" y="3222"/>
                  </a:cubicBezTo>
                  <a:lnTo>
                    <a:pt x="6596" y="1"/>
                  </a:ln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6"/>
            <p:cNvSpPr/>
            <p:nvPr/>
          </p:nvSpPr>
          <p:spPr>
            <a:xfrm>
              <a:off x="2536614" y="5952163"/>
              <a:ext cx="583693" cy="104199"/>
            </a:xfrm>
            <a:custGeom>
              <a:avLst/>
              <a:gdLst/>
              <a:ahLst/>
              <a:cxnLst/>
              <a:rect l="l" t="t" r="r" b="b"/>
              <a:pathLst>
                <a:path w="9170" h="1637" extrusionOk="0">
                  <a:moveTo>
                    <a:pt x="6828" y="0"/>
                  </a:moveTo>
                  <a:cubicBezTo>
                    <a:pt x="4144" y="0"/>
                    <a:pt x="92" y="230"/>
                    <a:pt x="92" y="230"/>
                  </a:cubicBezTo>
                  <a:cubicBezTo>
                    <a:pt x="92" y="230"/>
                    <a:pt x="0" y="990"/>
                    <a:pt x="1186" y="1263"/>
                  </a:cubicBezTo>
                  <a:cubicBezTo>
                    <a:pt x="2007" y="1458"/>
                    <a:pt x="3350" y="1637"/>
                    <a:pt x="4713" y="1637"/>
                  </a:cubicBezTo>
                  <a:cubicBezTo>
                    <a:pt x="5268" y="1637"/>
                    <a:pt x="5826" y="1607"/>
                    <a:pt x="6353" y="1537"/>
                  </a:cubicBezTo>
                  <a:cubicBezTo>
                    <a:pt x="8177" y="1263"/>
                    <a:pt x="9028" y="1081"/>
                    <a:pt x="9028" y="1081"/>
                  </a:cubicBezTo>
                  <a:cubicBezTo>
                    <a:pt x="9028" y="1081"/>
                    <a:pt x="9089" y="747"/>
                    <a:pt x="9150" y="230"/>
                  </a:cubicBezTo>
                  <a:cubicBezTo>
                    <a:pt x="9170" y="58"/>
                    <a:pt x="8170" y="0"/>
                    <a:pt x="682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6"/>
            <p:cNvSpPr/>
            <p:nvPr/>
          </p:nvSpPr>
          <p:spPr>
            <a:xfrm>
              <a:off x="2534704" y="5877755"/>
              <a:ext cx="218646" cy="152893"/>
            </a:xfrm>
            <a:custGeom>
              <a:avLst/>
              <a:gdLst/>
              <a:ahLst/>
              <a:cxnLst/>
              <a:rect l="l" t="t" r="r" b="b"/>
              <a:pathLst>
                <a:path w="3435" h="2402" extrusionOk="0">
                  <a:moveTo>
                    <a:pt x="2158" y="1"/>
                  </a:moveTo>
                  <a:cubicBezTo>
                    <a:pt x="1246" y="335"/>
                    <a:pt x="243" y="821"/>
                    <a:pt x="122" y="1399"/>
                  </a:cubicBezTo>
                  <a:cubicBezTo>
                    <a:pt x="0" y="1946"/>
                    <a:pt x="1520" y="2311"/>
                    <a:pt x="3435" y="2402"/>
                  </a:cubicBezTo>
                  <a:cubicBezTo>
                    <a:pt x="3192" y="1521"/>
                    <a:pt x="2796" y="730"/>
                    <a:pt x="215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56"/>
            <p:cNvSpPr/>
            <p:nvPr/>
          </p:nvSpPr>
          <p:spPr>
            <a:xfrm>
              <a:off x="2673974" y="5827470"/>
              <a:ext cx="458616" cy="204834"/>
            </a:xfrm>
            <a:custGeom>
              <a:avLst/>
              <a:gdLst/>
              <a:ahLst/>
              <a:cxnLst/>
              <a:rect l="l" t="t" r="r" b="b"/>
              <a:pathLst>
                <a:path w="7205" h="3218" extrusionOk="0">
                  <a:moveTo>
                    <a:pt x="6931" y="0"/>
                  </a:moveTo>
                  <a:cubicBezTo>
                    <a:pt x="6931" y="0"/>
                    <a:pt x="5667" y="591"/>
                    <a:pt x="3828" y="591"/>
                  </a:cubicBezTo>
                  <a:cubicBezTo>
                    <a:pt x="3164" y="591"/>
                    <a:pt x="2424" y="514"/>
                    <a:pt x="1642" y="304"/>
                  </a:cubicBezTo>
                  <a:cubicBezTo>
                    <a:pt x="1642" y="304"/>
                    <a:pt x="852" y="487"/>
                    <a:pt x="1" y="791"/>
                  </a:cubicBezTo>
                  <a:cubicBezTo>
                    <a:pt x="608" y="1520"/>
                    <a:pt x="1004" y="2311"/>
                    <a:pt x="1247" y="3192"/>
                  </a:cubicBezTo>
                  <a:cubicBezTo>
                    <a:pt x="1603" y="3209"/>
                    <a:pt x="1973" y="3217"/>
                    <a:pt x="2348" y="3217"/>
                  </a:cubicBezTo>
                  <a:cubicBezTo>
                    <a:pt x="4018" y="3217"/>
                    <a:pt x="5789" y="3048"/>
                    <a:pt x="6931" y="2675"/>
                  </a:cubicBezTo>
                  <a:cubicBezTo>
                    <a:pt x="6931" y="2675"/>
                    <a:pt x="7204" y="1125"/>
                    <a:pt x="6931" y="0"/>
                  </a:cubicBezTo>
                  <a:close/>
                </a:path>
              </a:pathLst>
            </a:custGeom>
            <a:solidFill>
              <a:srgbClr val="73D8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6"/>
            <p:cNvSpPr/>
            <p:nvPr/>
          </p:nvSpPr>
          <p:spPr>
            <a:xfrm>
              <a:off x="2653987" y="5750070"/>
              <a:ext cx="118585" cy="127305"/>
            </a:xfrm>
            <a:custGeom>
              <a:avLst/>
              <a:gdLst/>
              <a:ahLst/>
              <a:cxnLst/>
              <a:rect l="l" t="t" r="r" b="b"/>
              <a:pathLst>
                <a:path w="1863" h="2000" extrusionOk="0">
                  <a:moveTo>
                    <a:pt x="1156" y="184"/>
                  </a:moveTo>
                  <a:cubicBezTo>
                    <a:pt x="1183" y="184"/>
                    <a:pt x="1216" y="193"/>
                    <a:pt x="1257" y="213"/>
                  </a:cubicBezTo>
                  <a:cubicBezTo>
                    <a:pt x="1500" y="335"/>
                    <a:pt x="1470" y="882"/>
                    <a:pt x="1500" y="1095"/>
                  </a:cubicBezTo>
                  <a:cubicBezTo>
                    <a:pt x="1500" y="1229"/>
                    <a:pt x="1500" y="1357"/>
                    <a:pt x="1496" y="1484"/>
                  </a:cubicBezTo>
                  <a:lnTo>
                    <a:pt x="1496" y="1484"/>
                  </a:lnTo>
                  <a:cubicBezTo>
                    <a:pt x="1421" y="1362"/>
                    <a:pt x="1350" y="1237"/>
                    <a:pt x="1287" y="1095"/>
                  </a:cubicBezTo>
                  <a:cubicBezTo>
                    <a:pt x="1232" y="1012"/>
                    <a:pt x="904" y="184"/>
                    <a:pt x="1156" y="184"/>
                  </a:cubicBezTo>
                  <a:close/>
                  <a:moveTo>
                    <a:pt x="611" y="961"/>
                  </a:moveTo>
                  <a:cubicBezTo>
                    <a:pt x="632" y="961"/>
                    <a:pt x="655" y="965"/>
                    <a:pt x="679" y="973"/>
                  </a:cubicBezTo>
                  <a:cubicBezTo>
                    <a:pt x="801" y="1004"/>
                    <a:pt x="922" y="1156"/>
                    <a:pt x="1014" y="1247"/>
                  </a:cubicBezTo>
                  <a:cubicBezTo>
                    <a:pt x="1098" y="1320"/>
                    <a:pt x="1174" y="1407"/>
                    <a:pt x="1243" y="1501"/>
                  </a:cubicBezTo>
                  <a:lnTo>
                    <a:pt x="1243" y="1501"/>
                  </a:lnTo>
                  <a:cubicBezTo>
                    <a:pt x="1299" y="1602"/>
                    <a:pt x="1352" y="1694"/>
                    <a:pt x="1397" y="1770"/>
                  </a:cubicBezTo>
                  <a:lnTo>
                    <a:pt x="1397" y="1770"/>
                  </a:lnTo>
                  <a:cubicBezTo>
                    <a:pt x="1057" y="1680"/>
                    <a:pt x="701" y="1545"/>
                    <a:pt x="527" y="1247"/>
                  </a:cubicBezTo>
                  <a:cubicBezTo>
                    <a:pt x="422" y="1115"/>
                    <a:pt x="476" y="961"/>
                    <a:pt x="611" y="961"/>
                  </a:cubicBezTo>
                  <a:close/>
                  <a:moveTo>
                    <a:pt x="1187" y="0"/>
                  </a:moveTo>
                  <a:cubicBezTo>
                    <a:pt x="1180" y="0"/>
                    <a:pt x="1173" y="0"/>
                    <a:pt x="1166" y="1"/>
                  </a:cubicBezTo>
                  <a:cubicBezTo>
                    <a:pt x="718" y="16"/>
                    <a:pt x="772" y="447"/>
                    <a:pt x="953" y="903"/>
                  </a:cubicBezTo>
                  <a:lnTo>
                    <a:pt x="953" y="903"/>
                  </a:lnTo>
                  <a:cubicBezTo>
                    <a:pt x="914" y="873"/>
                    <a:pt x="873" y="846"/>
                    <a:pt x="831" y="821"/>
                  </a:cubicBezTo>
                  <a:cubicBezTo>
                    <a:pt x="749" y="780"/>
                    <a:pt x="643" y="752"/>
                    <a:pt x="543" y="752"/>
                  </a:cubicBezTo>
                  <a:cubicBezTo>
                    <a:pt x="419" y="752"/>
                    <a:pt x="304" y="795"/>
                    <a:pt x="254" y="913"/>
                  </a:cubicBezTo>
                  <a:cubicBezTo>
                    <a:pt x="0" y="1561"/>
                    <a:pt x="975" y="1869"/>
                    <a:pt x="1481" y="1935"/>
                  </a:cubicBezTo>
                  <a:lnTo>
                    <a:pt x="1481" y="1935"/>
                  </a:lnTo>
                  <a:cubicBezTo>
                    <a:pt x="1504" y="1978"/>
                    <a:pt x="1555" y="1999"/>
                    <a:pt x="1606" y="1999"/>
                  </a:cubicBezTo>
                  <a:cubicBezTo>
                    <a:pt x="1675" y="1999"/>
                    <a:pt x="1743" y="1961"/>
                    <a:pt x="1743" y="1885"/>
                  </a:cubicBezTo>
                  <a:cubicBezTo>
                    <a:pt x="1743" y="1464"/>
                    <a:pt x="1862" y="0"/>
                    <a:pt x="1187"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6"/>
            <p:cNvSpPr/>
            <p:nvPr/>
          </p:nvSpPr>
          <p:spPr>
            <a:xfrm>
              <a:off x="3325957" y="4991661"/>
              <a:ext cx="406358" cy="242452"/>
            </a:xfrm>
            <a:custGeom>
              <a:avLst/>
              <a:gdLst/>
              <a:ahLst/>
              <a:cxnLst/>
              <a:rect l="l" t="t" r="r" b="b"/>
              <a:pathLst>
                <a:path w="6384" h="3809" extrusionOk="0">
                  <a:moveTo>
                    <a:pt x="5898" y="1"/>
                  </a:moveTo>
                  <a:cubicBezTo>
                    <a:pt x="4165" y="1338"/>
                    <a:pt x="2129" y="2432"/>
                    <a:pt x="1" y="3131"/>
                  </a:cubicBezTo>
                  <a:lnTo>
                    <a:pt x="122" y="3709"/>
                  </a:lnTo>
                  <a:cubicBezTo>
                    <a:pt x="807" y="3777"/>
                    <a:pt x="1489" y="3808"/>
                    <a:pt x="2167" y="3808"/>
                  </a:cubicBezTo>
                  <a:cubicBezTo>
                    <a:pt x="3594" y="3808"/>
                    <a:pt x="5003" y="3672"/>
                    <a:pt x="6384" y="3466"/>
                  </a:cubicBezTo>
                  <a:cubicBezTo>
                    <a:pt x="6384" y="3405"/>
                    <a:pt x="6354" y="3375"/>
                    <a:pt x="6354" y="3314"/>
                  </a:cubicBezTo>
                  <a:cubicBezTo>
                    <a:pt x="6171" y="2037"/>
                    <a:pt x="6019" y="882"/>
                    <a:pt x="5898" y="1"/>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6"/>
            <p:cNvSpPr/>
            <p:nvPr/>
          </p:nvSpPr>
          <p:spPr>
            <a:xfrm>
              <a:off x="3256322" y="4863976"/>
              <a:ext cx="445058" cy="327047"/>
            </a:xfrm>
            <a:custGeom>
              <a:avLst/>
              <a:gdLst/>
              <a:ahLst/>
              <a:cxnLst/>
              <a:rect l="l" t="t" r="r" b="b"/>
              <a:pathLst>
                <a:path w="6992" h="5138" extrusionOk="0">
                  <a:moveTo>
                    <a:pt x="1" y="0"/>
                  </a:moveTo>
                  <a:lnTo>
                    <a:pt x="669" y="3162"/>
                  </a:lnTo>
                  <a:lnTo>
                    <a:pt x="1095" y="5137"/>
                  </a:lnTo>
                  <a:cubicBezTo>
                    <a:pt x="3223" y="4438"/>
                    <a:pt x="5259" y="3344"/>
                    <a:pt x="6992" y="2007"/>
                  </a:cubicBezTo>
                  <a:cubicBezTo>
                    <a:pt x="6840" y="852"/>
                    <a:pt x="6718" y="122"/>
                    <a:pt x="6718" y="122"/>
                  </a:cubicBezTo>
                  <a:lnTo>
                    <a:pt x="1" y="0"/>
                  </a:ln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6"/>
            <p:cNvSpPr/>
            <p:nvPr/>
          </p:nvSpPr>
          <p:spPr>
            <a:xfrm>
              <a:off x="3331813" y="5208331"/>
              <a:ext cx="477903" cy="654921"/>
            </a:xfrm>
            <a:custGeom>
              <a:avLst/>
              <a:gdLst/>
              <a:ahLst/>
              <a:cxnLst/>
              <a:rect l="l" t="t" r="r" b="b"/>
              <a:pathLst>
                <a:path w="7508" h="10289" extrusionOk="0">
                  <a:moveTo>
                    <a:pt x="6292" y="1"/>
                  </a:moveTo>
                  <a:cubicBezTo>
                    <a:pt x="4828" y="219"/>
                    <a:pt x="3316" y="391"/>
                    <a:pt x="1792" y="391"/>
                  </a:cubicBezTo>
                  <a:cubicBezTo>
                    <a:pt x="1196" y="391"/>
                    <a:pt x="598" y="365"/>
                    <a:pt x="0" y="305"/>
                  </a:cubicBezTo>
                  <a:lnTo>
                    <a:pt x="0" y="305"/>
                  </a:lnTo>
                  <a:lnTo>
                    <a:pt x="2006" y="9667"/>
                  </a:lnTo>
                  <a:cubicBezTo>
                    <a:pt x="2972" y="10143"/>
                    <a:pt x="4012" y="10288"/>
                    <a:pt x="4920" y="10288"/>
                  </a:cubicBezTo>
                  <a:cubicBezTo>
                    <a:pt x="6327" y="10288"/>
                    <a:pt x="7417" y="9940"/>
                    <a:pt x="7417" y="9940"/>
                  </a:cubicBezTo>
                  <a:cubicBezTo>
                    <a:pt x="7508" y="9515"/>
                    <a:pt x="6870" y="4226"/>
                    <a:pt x="6292" y="1"/>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6"/>
            <p:cNvSpPr/>
            <p:nvPr/>
          </p:nvSpPr>
          <p:spPr>
            <a:xfrm>
              <a:off x="3347789" y="5289614"/>
              <a:ext cx="392290" cy="41883"/>
            </a:xfrm>
            <a:custGeom>
              <a:avLst/>
              <a:gdLst/>
              <a:ahLst/>
              <a:cxnLst/>
              <a:rect l="l" t="t" r="r" b="b"/>
              <a:pathLst>
                <a:path w="6163" h="658" extrusionOk="0">
                  <a:moveTo>
                    <a:pt x="6071" y="1"/>
                  </a:moveTo>
                  <a:cubicBezTo>
                    <a:pt x="5068" y="289"/>
                    <a:pt x="4088" y="411"/>
                    <a:pt x="3104" y="411"/>
                  </a:cubicBezTo>
                  <a:cubicBezTo>
                    <a:pt x="2120" y="411"/>
                    <a:pt x="1132" y="289"/>
                    <a:pt x="114" y="92"/>
                  </a:cubicBezTo>
                  <a:cubicBezTo>
                    <a:pt x="106" y="89"/>
                    <a:pt x="98" y="88"/>
                    <a:pt x="91" y="88"/>
                  </a:cubicBezTo>
                  <a:cubicBezTo>
                    <a:pt x="18" y="88"/>
                    <a:pt x="0" y="216"/>
                    <a:pt x="83" y="244"/>
                  </a:cubicBezTo>
                  <a:cubicBezTo>
                    <a:pt x="1000" y="499"/>
                    <a:pt x="2042" y="658"/>
                    <a:pt x="3079" y="658"/>
                  </a:cubicBezTo>
                  <a:cubicBezTo>
                    <a:pt x="4140" y="658"/>
                    <a:pt x="5195" y="491"/>
                    <a:pt x="6102" y="92"/>
                  </a:cubicBezTo>
                  <a:cubicBezTo>
                    <a:pt x="6163" y="61"/>
                    <a:pt x="6132" y="1"/>
                    <a:pt x="607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6"/>
            <p:cNvSpPr/>
            <p:nvPr/>
          </p:nvSpPr>
          <p:spPr>
            <a:xfrm>
              <a:off x="3701310" y="5214187"/>
              <a:ext cx="23297" cy="81793"/>
            </a:xfrm>
            <a:custGeom>
              <a:avLst/>
              <a:gdLst/>
              <a:ahLst/>
              <a:cxnLst/>
              <a:rect l="l" t="t" r="r" b="b"/>
              <a:pathLst>
                <a:path w="366" h="1285" extrusionOk="0">
                  <a:moveTo>
                    <a:pt x="92" y="0"/>
                  </a:moveTo>
                  <a:cubicBezTo>
                    <a:pt x="61" y="0"/>
                    <a:pt x="31" y="0"/>
                    <a:pt x="31" y="30"/>
                  </a:cubicBezTo>
                  <a:cubicBezTo>
                    <a:pt x="1" y="152"/>
                    <a:pt x="31" y="304"/>
                    <a:pt x="61" y="456"/>
                  </a:cubicBezTo>
                  <a:cubicBezTo>
                    <a:pt x="92" y="699"/>
                    <a:pt x="92" y="1003"/>
                    <a:pt x="183" y="1216"/>
                  </a:cubicBezTo>
                  <a:cubicBezTo>
                    <a:pt x="198" y="1262"/>
                    <a:pt x="236" y="1284"/>
                    <a:pt x="270" y="1284"/>
                  </a:cubicBezTo>
                  <a:cubicBezTo>
                    <a:pt x="305" y="1284"/>
                    <a:pt x="335" y="1262"/>
                    <a:pt x="335" y="1216"/>
                  </a:cubicBezTo>
                  <a:cubicBezTo>
                    <a:pt x="365" y="973"/>
                    <a:pt x="274" y="699"/>
                    <a:pt x="213" y="456"/>
                  </a:cubicBezTo>
                  <a:cubicBezTo>
                    <a:pt x="183" y="334"/>
                    <a:pt x="183" y="152"/>
                    <a:pt x="92"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6"/>
            <p:cNvSpPr/>
            <p:nvPr/>
          </p:nvSpPr>
          <p:spPr>
            <a:xfrm>
              <a:off x="3640141" y="5223480"/>
              <a:ext cx="27562" cy="89050"/>
            </a:xfrm>
            <a:custGeom>
              <a:avLst/>
              <a:gdLst/>
              <a:ahLst/>
              <a:cxnLst/>
              <a:rect l="l" t="t" r="r" b="b"/>
              <a:pathLst>
                <a:path w="433" h="1399" extrusionOk="0">
                  <a:moveTo>
                    <a:pt x="134" y="1"/>
                  </a:moveTo>
                  <a:cubicBezTo>
                    <a:pt x="75" y="1"/>
                    <a:pt x="1" y="53"/>
                    <a:pt x="19" y="128"/>
                  </a:cubicBezTo>
                  <a:cubicBezTo>
                    <a:pt x="141" y="523"/>
                    <a:pt x="171" y="948"/>
                    <a:pt x="293" y="1343"/>
                  </a:cubicBezTo>
                  <a:cubicBezTo>
                    <a:pt x="306" y="1382"/>
                    <a:pt x="334" y="1399"/>
                    <a:pt x="361" y="1399"/>
                  </a:cubicBezTo>
                  <a:cubicBezTo>
                    <a:pt x="399" y="1399"/>
                    <a:pt x="432" y="1366"/>
                    <a:pt x="415" y="1313"/>
                  </a:cubicBezTo>
                  <a:cubicBezTo>
                    <a:pt x="354" y="918"/>
                    <a:pt x="293" y="492"/>
                    <a:pt x="202" y="67"/>
                  </a:cubicBezTo>
                  <a:cubicBezTo>
                    <a:pt x="202" y="20"/>
                    <a:pt x="171" y="1"/>
                    <a:pt x="134"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6"/>
            <p:cNvSpPr/>
            <p:nvPr/>
          </p:nvSpPr>
          <p:spPr>
            <a:xfrm>
              <a:off x="3581391" y="5228891"/>
              <a:ext cx="24315" cy="90578"/>
            </a:xfrm>
            <a:custGeom>
              <a:avLst/>
              <a:gdLst/>
              <a:ahLst/>
              <a:cxnLst/>
              <a:rect l="l" t="t" r="r" b="b"/>
              <a:pathLst>
                <a:path w="382" h="1423" extrusionOk="0">
                  <a:moveTo>
                    <a:pt x="75" y="0"/>
                  </a:moveTo>
                  <a:cubicBezTo>
                    <a:pt x="37" y="0"/>
                    <a:pt x="0" y="23"/>
                    <a:pt x="0" y="73"/>
                  </a:cubicBezTo>
                  <a:cubicBezTo>
                    <a:pt x="31" y="499"/>
                    <a:pt x="152" y="955"/>
                    <a:pt x="243" y="1380"/>
                  </a:cubicBezTo>
                  <a:cubicBezTo>
                    <a:pt x="257" y="1407"/>
                    <a:pt x="289" y="1422"/>
                    <a:pt x="317" y="1422"/>
                  </a:cubicBezTo>
                  <a:cubicBezTo>
                    <a:pt x="352" y="1422"/>
                    <a:pt x="382" y="1400"/>
                    <a:pt x="365" y="1350"/>
                  </a:cubicBezTo>
                  <a:cubicBezTo>
                    <a:pt x="334" y="924"/>
                    <a:pt x="274" y="468"/>
                    <a:pt x="152" y="43"/>
                  </a:cubicBezTo>
                  <a:cubicBezTo>
                    <a:pt x="138" y="15"/>
                    <a:pt x="106" y="0"/>
                    <a:pt x="75"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56"/>
            <p:cNvSpPr/>
            <p:nvPr/>
          </p:nvSpPr>
          <p:spPr>
            <a:xfrm>
              <a:off x="3511692" y="5231246"/>
              <a:ext cx="29089" cy="92614"/>
            </a:xfrm>
            <a:custGeom>
              <a:avLst/>
              <a:gdLst/>
              <a:ahLst/>
              <a:cxnLst/>
              <a:rect l="l" t="t" r="r" b="b"/>
              <a:pathLst>
                <a:path w="457" h="1455" extrusionOk="0">
                  <a:moveTo>
                    <a:pt x="131" y="0"/>
                  </a:moveTo>
                  <a:cubicBezTo>
                    <a:pt x="71" y="0"/>
                    <a:pt x="1" y="52"/>
                    <a:pt x="1" y="127"/>
                  </a:cubicBezTo>
                  <a:cubicBezTo>
                    <a:pt x="92" y="553"/>
                    <a:pt x="153" y="1069"/>
                    <a:pt x="396" y="1434"/>
                  </a:cubicBezTo>
                  <a:cubicBezTo>
                    <a:pt x="396" y="1447"/>
                    <a:pt x="406" y="1454"/>
                    <a:pt x="419" y="1454"/>
                  </a:cubicBezTo>
                  <a:cubicBezTo>
                    <a:pt x="436" y="1454"/>
                    <a:pt x="457" y="1439"/>
                    <a:pt x="457" y="1404"/>
                  </a:cubicBezTo>
                  <a:cubicBezTo>
                    <a:pt x="457" y="978"/>
                    <a:pt x="274" y="522"/>
                    <a:pt x="214" y="66"/>
                  </a:cubicBezTo>
                  <a:cubicBezTo>
                    <a:pt x="202" y="20"/>
                    <a:pt x="168" y="0"/>
                    <a:pt x="13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56"/>
            <p:cNvSpPr/>
            <p:nvPr/>
          </p:nvSpPr>
          <p:spPr>
            <a:xfrm>
              <a:off x="3445940" y="5235956"/>
              <a:ext cx="21324" cy="83703"/>
            </a:xfrm>
            <a:custGeom>
              <a:avLst/>
              <a:gdLst/>
              <a:ahLst/>
              <a:cxnLst/>
              <a:rect l="l" t="t" r="r" b="b"/>
              <a:pathLst>
                <a:path w="335" h="1315" extrusionOk="0">
                  <a:moveTo>
                    <a:pt x="107" y="0"/>
                  </a:moveTo>
                  <a:cubicBezTo>
                    <a:pt x="56" y="0"/>
                    <a:pt x="0" y="40"/>
                    <a:pt x="0" y="114"/>
                  </a:cubicBezTo>
                  <a:cubicBezTo>
                    <a:pt x="61" y="509"/>
                    <a:pt x="92" y="904"/>
                    <a:pt x="213" y="1269"/>
                  </a:cubicBezTo>
                  <a:cubicBezTo>
                    <a:pt x="228" y="1299"/>
                    <a:pt x="259" y="1315"/>
                    <a:pt x="285" y="1315"/>
                  </a:cubicBezTo>
                  <a:cubicBezTo>
                    <a:pt x="312" y="1315"/>
                    <a:pt x="335" y="1299"/>
                    <a:pt x="335" y="1269"/>
                  </a:cubicBezTo>
                  <a:cubicBezTo>
                    <a:pt x="304" y="874"/>
                    <a:pt x="274" y="448"/>
                    <a:pt x="183" y="53"/>
                  </a:cubicBezTo>
                  <a:cubicBezTo>
                    <a:pt x="171" y="17"/>
                    <a:pt x="140" y="0"/>
                    <a:pt x="107"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56"/>
            <p:cNvSpPr/>
            <p:nvPr/>
          </p:nvSpPr>
          <p:spPr>
            <a:xfrm>
              <a:off x="3380697" y="5233028"/>
              <a:ext cx="26607" cy="76192"/>
            </a:xfrm>
            <a:custGeom>
              <a:avLst/>
              <a:gdLst/>
              <a:ahLst/>
              <a:cxnLst/>
              <a:rect l="l" t="t" r="r" b="b"/>
              <a:pathLst>
                <a:path w="418" h="1197" extrusionOk="0">
                  <a:moveTo>
                    <a:pt x="121" y="1"/>
                  </a:moveTo>
                  <a:cubicBezTo>
                    <a:pt x="55" y="1"/>
                    <a:pt x="1" y="65"/>
                    <a:pt x="22" y="130"/>
                  </a:cubicBezTo>
                  <a:cubicBezTo>
                    <a:pt x="174" y="464"/>
                    <a:pt x="144" y="829"/>
                    <a:pt x="296" y="1163"/>
                  </a:cubicBezTo>
                  <a:cubicBezTo>
                    <a:pt x="308" y="1186"/>
                    <a:pt x="324" y="1196"/>
                    <a:pt x="339" y="1196"/>
                  </a:cubicBezTo>
                  <a:cubicBezTo>
                    <a:pt x="364" y="1196"/>
                    <a:pt x="387" y="1170"/>
                    <a:pt x="387" y="1133"/>
                  </a:cubicBezTo>
                  <a:cubicBezTo>
                    <a:pt x="296" y="798"/>
                    <a:pt x="418" y="342"/>
                    <a:pt x="205" y="38"/>
                  </a:cubicBezTo>
                  <a:cubicBezTo>
                    <a:pt x="178" y="12"/>
                    <a:pt x="149" y="1"/>
                    <a:pt x="12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56"/>
            <p:cNvSpPr/>
            <p:nvPr/>
          </p:nvSpPr>
          <p:spPr>
            <a:xfrm>
              <a:off x="3326021" y="5202539"/>
              <a:ext cx="410177" cy="39337"/>
            </a:xfrm>
            <a:custGeom>
              <a:avLst/>
              <a:gdLst/>
              <a:ahLst/>
              <a:cxnLst/>
              <a:rect l="l" t="t" r="r" b="b"/>
              <a:pathLst>
                <a:path w="6444" h="618" extrusionOk="0">
                  <a:moveTo>
                    <a:pt x="6322" y="1"/>
                  </a:moveTo>
                  <a:cubicBezTo>
                    <a:pt x="4975" y="278"/>
                    <a:pt x="3641" y="375"/>
                    <a:pt x="2295" y="375"/>
                  </a:cubicBezTo>
                  <a:cubicBezTo>
                    <a:pt x="1575" y="375"/>
                    <a:pt x="852" y="347"/>
                    <a:pt x="121" y="305"/>
                  </a:cubicBezTo>
                  <a:cubicBezTo>
                    <a:pt x="113" y="303"/>
                    <a:pt x="106" y="302"/>
                    <a:pt x="99" y="302"/>
                  </a:cubicBezTo>
                  <a:cubicBezTo>
                    <a:pt x="0" y="302"/>
                    <a:pt x="8" y="487"/>
                    <a:pt x="121" y="487"/>
                  </a:cubicBezTo>
                  <a:cubicBezTo>
                    <a:pt x="1011" y="552"/>
                    <a:pt x="1923" y="618"/>
                    <a:pt x="2831" y="618"/>
                  </a:cubicBezTo>
                  <a:cubicBezTo>
                    <a:pt x="4033" y="618"/>
                    <a:pt x="5227" y="503"/>
                    <a:pt x="6353" y="122"/>
                  </a:cubicBezTo>
                  <a:cubicBezTo>
                    <a:pt x="6444" y="92"/>
                    <a:pt x="6413" y="1"/>
                    <a:pt x="63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6"/>
            <p:cNvSpPr/>
            <p:nvPr/>
          </p:nvSpPr>
          <p:spPr>
            <a:xfrm>
              <a:off x="3481394" y="5945289"/>
              <a:ext cx="601134" cy="101398"/>
            </a:xfrm>
            <a:custGeom>
              <a:avLst/>
              <a:gdLst/>
              <a:ahLst/>
              <a:cxnLst/>
              <a:rect l="l" t="t" r="r" b="b"/>
              <a:pathLst>
                <a:path w="9444" h="1593" extrusionOk="0">
                  <a:moveTo>
                    <a:pt x="2364" y="0"/>
                  </a:moveTo>
                  <a:cubicBezTo>
                    <a:pt x="1004" y="0"/>
                    <a:pt x="1" y="54"/>
                    <a:pt x="51" y="216"/>
                  </a:cubicBezTo>
                  <a:cubicBezTo>
                    <a:pt x="173" y="733"/>
                    <a:pt x="325" y="1067"/>
                    <a:pt x="325" y="1067"/>
                  </a:cubicBezTo>
                  <a:cubicBezTo>
                    <a:pt x="325" y="1067"/>
                    <a:pt x="1206" y="1250"/>
                    <a:pt x="3091" y="1493"/>
                  </a:cubicBezTo>
                  <a:cubicBezTo>
                    <a:pt x="3645" y="1563"/>
                    <a:pt x="4221" y="1593"/>
                    <a:pt x="4789" y="1593"/>
                  </a:cubicBezTo>
                  <a:cubicBezTo>
                    <a:pt x="6183" y="1593"/>
                    <a:pt x="7520" y="1414"/>
                    <a:pt x="8319" y="1219"/>
                  </a:cubicBezTo>
                  <a:cubicBezTo>
                    <a:pt x="9444" y="946"/>
                    <a:pt x="9231" y="216"/>
                    <a:pt x="9231" y="216"/>
                  </a:cubicBezTo>
                  <a:cubicBezTo>
                    <a:pt x="9231" y="216"/>
                    <a:pt x="5084" y="0"/>
                    <a:pt x="236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6"/>
            <p:cNvSpPr/>
            <p:nvPr/>
          </p:nvSpPr>
          <p:spPr>
            <a:xfrm>
              <a:off x="3865786" y="5870053"/>
              <a:ext cx="216737" cy="150984"/>
            </a:xfrm>
            <a:custGeom>
              <a:avLst/>
              <a:gdLst/>
              <a:ahLst/>
              <a:cxnLst/>
              <a:rect l="l" t="t" r="r" b="b"/>
              <a:pathLst>
                <a:path w="3405" h="2372" extrusionOk="0">
                  <a:moveTo>
                    <a:pt x="851" y="0"/>
                  </a:moveTo>
                  <a:cubicBezTo>
                    <a:pt x="365" y="730"/>
                    <a:pt x="91" y="1520"/>
                    <a:pt x="0" y="2371"/>
                  </a:cubicBezTo>
                  <a:cubicBezTo>
                    <a:pt x="1915" y="2280"/>
                    <a:pt x="3405" y="1946"/>
                    <a:pt x="3192" y="1398"/>
                  </a:cubicBezTo>
                  <a:cubicBezTo>
                    <a:pt x="2949" y="821"/>
                    <a:pt x="1854" y="335"/>
                    <a:pt x="851"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6"/>
            <p:cNvSpPr/>
            <p:nvPr/>
          </p:nvSpPr>
          <p:spPr>
            <a:xfrm>
              <a:off x="3457525" y="5823587"/>
              <a:ext cx="462499" cy="199041"/>
            </a:xfrm>
            <a:custGeom>
              <a:avLst/>
              <a:gdLst/>
              <a:ahLst/>
              <a:cxnLst/>
              <a:rect l="l" t="t" r="r" b="b"/>
              <a:pathLst>
                <a:path w="7266" h="3127" extrusionOk="0">
                  <a:moveTo>
                    <a:pt x="92" y="1"/>
                  </a:moveTo>
                  <a:lnTo>
                    <a:pt x="92" y="1"/>
                  </a:lnTo>
                  <a:cubicBezTo>
                    <a:pt x="1" y="1095"/>
                    <a:pt x="578" y="2615"/>
                    <a:pt x="578" y="2615"/>
                  </a:cubicBezTo>
                  <a:cubicBezTo>
                    <a:pt x="1792" y="2961"/>
                    <a:pt x="3610" y="3126"/>
                    <a:pt x="5294" y="3126"/>
                  </a:cubicBezTo>
                  <a:cubicBezTo>
                    <a:pt x="5677" y="3126"/>
                    <a:pt x="6054" y="3118"/>
                    <a:pt x="6414" y="3101"/>
                  </a:cubicBezTo>
                  <a:cubicBezTo>
                    <a:pt x="6505" y="2250"/>
                    <a:pt x="6779" y="1460"/>
                    <a:pt x="7265" y="730"/>
                  </a:cubicBezTo>
                  <a:cubicBezTo>
                    <a:pt x="6323" y="426"/>
                    <a:pt x="5472" y="244"/>
                    <a:pt x="5472" y="244"/>
                  </a:cubicBezTo>
                  <a:cubicBezTo>
                    <a:pt x="4699" y="462"/>
                    <a:pt x="3941" y="542"/>
                    <a:pt x="3251" y="542"/>
                  </a:cubicBezTo>
                  <a:cubicBezTo>
                    <a:pt x="1444" y="542"/>
                    <a:pt x="92" y="1"/>
                    <a:pt x="92" y="1"/>
                  </a:cubicBezTo>
                  <a:close/>
                </a:path>
              </a:pathLst>
            </a:custGeom>
            <a:solidFill>
              <a:srgbClr val="73D8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6"/>
            <p:cNvSpPr/>
            <p:nvPr/>
          </p:nvSpPr>
          <p:spPr>
            <a:xfrm>
              <a:off x="3794687" y="5744277"/>
              <a:ext cx="138571" cy="127241"/>
            </a:xfrm>
            <a:custGeom>
              <a:avLst/>
              <a:gdLst/>
              <a:ahLst/>
              <a:cxnLst/>
              <a:rect l="l" t="t" r="r" b="b"/>
              <a:pathLst>
                <a:path w="2177" h="1999" extrusionOk="0">
                  <a:moveTo>
                    <a:pt x="769" y="206"/>
                  </a:moveTo>
                  <a:cubicBezTo>
                    <a:pt x="1013" y="206"/>
                    <a:pt x="840" y="1013"/>
                    <a:pt x="813" y="1095"/>
                  </a:cubicBezTo>
                  <a:cubicBezTo>
                    <a:pt x="765" y="1224"/>
                    <a:pt x="717" y="1353"/>
                    <a:pt x="664" y="1482"/>
                  </a:cubicBezTo>
                  <a:lnTo>
                    <a:pt x="664" y="1482"/>
                  </a:lnTo>
                  <a:cubicBezTo>
                    <a:pt x="638" y="1355"/>
                    <a:pt x="615" y="1229"/>
                    <a:pt x="601" y="1095"/>
                  </a:cubicBezTo>
                  <a:cubicBezTo>
                    <a:pt x="570" y="882"/>
                    <a:pt x="449" y="365"/>
                    <a:pt x="661" y="244"/>
                  </a:cubicBezTo>
                  <a:cubicBezTo>
                    <a:pt x="704" y="217"/>
                    <a:pt x="739" y="206"/>
                    <a:pt x="769" y="206"/>
                  </a:cubicBezTo>
                  <a:close/>
                  <a:moveTo>
                    <a:pt x="1461" y="961"/>
                  </a:moveTo>
                  <a:cubicBezTo>
                    <a:pt x="1602" y="961"/>
                    <a:pt x="1682" y="1115"/>
                    <a:pt x="1604" y="1247"/>
                  </a:cubicBezTo>
                  <a:cubicBezTo>
                    <a:pt x="1478" y="1549"/>
                    <a:pt x="1122" y="1684"/>
                    <a:pt x="796" y="1774"/>
                  </a:cubicBezTo>
                  <a:lnTo>
                    <a:pt x="796" y="1774"/>
                  </a:lnTo>
                  <a:cubicBezTo>
                    <a:pt x="885" y="1591"/>
                    <a:pt x="967" y="1391"/>
                    <a:pt x="1087" y="1247"/>
                  </a:cubicBezTo>
                  <a:cubicBezTo>
                    <a:pt x="1178" y="1156"/>
                    <a:pt x="1269" y="1004"/>
                    <a:pt x="1391" y="973"/>
                  </a:cubicBezTo>
                  <a:cubicBezTo>
                    <a:pt x="1416" y="965"/>
                    <a:pt x="1439" y="961"/>
                    <a:pt x="1461" y="961"/>
                  </a:cubicBezTo>
                  <a:close/>
                  <a:moveTo>
                    <a:pt x="700" y="0"/>
                  </a:moveTo>
                  <a:cubicBezTo>
                    <a:pt x="1" y="0"/>
                    <a:pt x="389" y="1464"/>
                    <a:pt x="479" y="1885"/>
                  </a:cubicBezTo>
                  <a:cubicBezTo>
                    <a:pt x="509" y="1961"/>
                    <a:pt x="585" y="1999"/>
                    <a:pt x="650" y="1999"/>
                  </a:cubicBezTo>
                  <a:cubicBezTo>
                    <a:pt x="707" y="1999"/>
                    <a:pt x="756" y="1969"/>
                    <a:pt x="755" y="1909"/>
                  </a:cubicBezTo>
                  <a:lnTo>
                    <a:pt x="755" y="1909"/>
                  </a:lnTo>
                  <a:cubicBezTo>
                    <a:pt x="1261" y="1863"/>
                    <a:pt x="2177" y="1554"/>
                    <a:pt x="1786" y="912"/>
                  </a:cubicBezTo>
                  <a:cubicBezTo>
                    <a:pt x="1719" y="795"/>
                    <a:pt x="1596" y="752"/>
                    <a:pt x="1474" y="752"/>
                  </a:cubicBezTo>
                  <a:cubicBezTo>
                    <a:pt x="1375" y="752"/>
                    <a:pt x="1277" y="780"/>
                    <a:pt x="1208" y="821"/>
                  </a:cubicBezTo>
                  <a:cubicBezTo>
                    <a:pt x="1172" y="848"/>
                    <a:pt x="1137" y="876"/>
                    <a:pt x="1103" y="906"/>
                  </a:cubicBezTo>
                  <a:lnTo>
                    <a:pt x="1103" y="906"/>
                  </a:lnTo>
                  <a:cubicBezTo>
                    <a:pt x="1210" y="459"/>
                    <a:pt x="1188" y="32"/>
                    <a:pt x="722" y="0"/>
                  </a:cubicBezTo>
                  <a:cubicBezTo>
                    <a:pt x="715" y="0"/>
                    <a:pt x="708" y="0"/>
                    <a:pt x="7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6"/>
            <p:cNvSpPr/>
            <p:nvPr/>
          </p:nvSpPr>
          <p:spPr>
            <a:xfrm>
              <a:off x="2639157" y="3087907"/>
              <a:ext cx="1062233" cy="1801302"/>
            </a:xfrm>
            <a:custGeom>
              <a:avLst/>
              <a:gdLst/>
              <a:ahLst/>
              <a:cxnLst/>
              <a:rect l="l" t="t" r="r" b="b"/>
              <a:pathLst>
                <a:path w="16688" h="28299" extrusionOk="0">
                  <a:moveTo>
                    <a:pt x="9697" y="0"/>
                  </a:moveTo>
                  <a:lnTo>
                    <a:pt x="9697" y="5593"/>
                  </a:lnTo>
                  <a:lnTo>
                    <a:pt x="5137" y="5532"/>
                  </a:lnTo>
                  <a:lnTo>
                    <a:pt x="4347" y="821"/>
                  </a:lnTo>
                  <a:lnTo>
                    <a:pt x="2675" y="699"/>
                  </a:lnTo>
                  <a:lnTo>
                    <a:pt x="2675" y="699"/>
                  </a:lnTo>
                  <a:cubicBezTo>
                    <a:pt x="2675" y="700"/>
                    <a:pt x="4043" y="9514"/>
                    <a:pt x="274" y="11946"/>
                  </a:cubicBezTo>
                  <a:cubicBezTo>
                    <a:pt x="274" y="11946"/>
                    <a:pt x="152" y="14165"/>
                    <a:pt x="0" y="16961"/>
                  </a:cubicBezTo>
                  <a:cubicBezTo>
                    <a:pt x="4256" y="21156"/>
                    <a:pt x="8937" y="25107"/>
                    <a:pt x="13982" y="28299"/>
                  </a:cubicBezTo>
                  <a:cubicBezTo>
                    <a:pt x="14773" y="28177"/>
                    <a:pt x="15563" y="28025"/>
                    <a:pt x="16323" y="27843"/>
                  </a:cubicBezTo>
                  <a:cubicBezTo>
                    <a:pt x="16444" y="27812"/>
                    <a:pt x="16566" y="27782"/>
                    <a:pt x="16688" y="27752"/>
                  </a:cubicBezTo>
                  <a:cubicBezTo>
                    <a:pt x="15016" y="16779"/>
                    <a:pt x="14560" y="15137"/>
                    <a:pt x="14134" y="11581"/>
                  </a:cubicBezTo>
                  <a:cubicBezTo>
                    <a:pt x="14134" y="11581"/>
                    <a:pt x="12037" y="8724"/>
                    <a:pt x="11764" y="5897"/>
                  </a:cubicBezTo>
                  <a:cubicBezTo>
                    <a:pt x="11490" y="3070"/>
                    <a:pt x="11490" y="0"/>
                    <a:pt x="1149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6"/>
            <p:cNvSpPr/>
            <p:nvPr/>
          </p:nvSpPr>
          <p:spPr>
            <a:xfrm>
              <a:off x="2608222" y="4167501"/>
              <a:ext cx="920988" cy="747217"/>
            </a:xfrm>
            <a:custGeom>
              <a:avLst/>
              <a:gdLst/>
              <a:ahLst/>
              <a:cxnLst/>
              <a:rect l="l" t="t" r="r" b="b"/>
              <a:pathLst>
                <a:path w="14469" h="11739" extrusionOk="0">
                  <a:moveTo>
                    <a:pt x="486" y="0"/>
                  </a:moveTo>
                  <a:cubicBezTo>
                    <a:pt x="274" y="4225"/>
                    <a:pt x="0" y="9757"/>
                    <a:pt x="182" y="10942"/>
                  </a:cubicBezTo>
                  <a:cubicBezTo>
                    <a:pt x="182" y="10942"/>
                    <a:pt x="4227" y="11738"/>
                    <a:pt x="9109" y="11738"/>
                  </a:cubicBezTo>
                  <a:cubicBezTo>
                    <a:pt x="10838" y="11738"/>
                    <a:pt x="12672" y="11638"/>
                    <a:pt x="14468" y="11368"/>
                  </a:cubicBezTo>
                  <a:cubicBezTo>
                    <a:pt x="9423" y="8146"/>
                    <a:pt x="4742" y="4195"/>
                    <a:pt x="486"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6"/>
            <p:cNvSpPr/>
            <p:nvPr/>
          </p:nvSpPr>
          <p:spPr>
            <a:xfrm>
              <a:off x="2952577" y="3571595"/>
              <a:ext cx="338631" cy="317435"/>
            </a:xfrm>
            <a:custGeom>
              <a:avLst/>
              <a:gdLst/>
              <a:ahLst/>
              <a:cxnLst/>
              <a:rect l="l" t="t" r="r" b="b"/>
              <a:pathLst>
                <a:path w="5320" h="4987" extrusionOk="0">
                  <a:moveTo>
                    <a:pt x="1" y="0"/>
                  </a:moveTo>
                  <a:lnTo>
                    <a:pt x="1" y="3009"/>
                  </a:lnTo>
                  <a:cubicBezTo>
                    <a:pt x="1" y="3009"/>
                    <a:pt x="2214" y="4986"/>
                    <a:pt x="3151" y="4986"/>
                  </a:cubicBezTo>
                  <a:cubicBezTo>
                    <a:pt x="3165" y="4986"/>
                    <a:pt x="3179" y="4986"/>
                    <a:pt x="3192" y="4985"/>
                  </a:cubicBezTo>
                  <a:cubicBezTo>
                    <a:pt x="3922" y="4924"/>
                    <a:pt x="5320" y="3101"/>
                    <a:pt x="5320" y="3101"/>
                  </a:cubicBezTo>
                  <a:lnTo>
                    <a:pt x="5320" y="0"/>
                  </a:ln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56"/>
            <p:cNvSpPr/>
            <p:nvPr/>
          </p:nvSpPr>
          <p:spPr>
            <a:xfrm>
              <a:off x="2344270" y="1816785"/>
              <a:ext cx="319281" cy="600752"/>
            </a:xfrm>
            <a:custGeom>
              <a:avLst/>
              <a:gdLst/>
              <a:ahLst/>
              <a:cxnLst/>
              <a:rect l="l" t="t" r="r" b="b"/>
              <a:pathLst>
                <a:path w="5016" h="9438" extrusionOk="0">
                  <a:moveTo>
                    <a:pt x="5016" y="0"/>
                  </a:moveTo>
                  <a:cubicBezTo>
                    <a:pt x="3101" y="700"/>
                    <a:pt x="1551" y="2128"/>
                    <a:pt x="973" y="3557"/>
                  </a:cubicBezTo>
                  <a:cubicBezTo>
                    <a:pt x="1" y="6049"/>
                    <a:pt x="365" y="8937"/>
                    <a:pt x="365" y="8937"/>
                  </a:cubicBezTo>
                  <a:cubicBezTo>
                    <a:pt x="669" y="8998"/>
                    <a:pt x="1612" y="9332"/>
                    <a:pt x="1764" y="9423"/>
                  </a:cubicBezTo>
                  <a:cubicBezTo>
                    <a:pt x="1779" y="9433"/>
                    <a:pt x="1792" y="9437"/>
                    <a:pt x="1802" y="9437"/>
                  </a:cubicBezTo>
                  <a:cubicBezTo>
                    <a:pt x="1952" y="9437"/>
                    <a:pt x="1570" y="8445"/>
                    <a:pt x="1855" y="8359"/>
                  </a:cubicBezTo>
                  <a:cubicBezTo>
                    <a:pt x="2432" y="8207"/>
                    <a:pt x="3040" y="8055"/>
                    <a:pt x="3648" y="7964"/>
                  </a:cubicBezTo>
                  <a:cubicBezTo>
                    <a:pt x="3435" y="5654"/>
                    <a:pt x="3831" y="3374"/>
                    <a:pt x="4621" y="1277"/>
                  </a:cubicBezTo>
                  <a:cubicBezTo>
                    <a:pt x="4742" y="852"/>
                    <a:pt x="4894" y="426"/>
                    <a:pt x="5016"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6"/>
            <p:cNvSpPr/>
            <p:nvPr/>
          </p:nvSpPr>
          <p:spPr>
            <a:xfrm>
              <a:off x="2559438" y="1793552"/>
              <a:ext cx="191594" cy="530225"/>
            </a:xfrm>
            <a:custGeom>
              <a:avLst/>
              <a:gdLst/>
              <a:ahLst/>
              <a:cxnLst/>
              <a:rect l="l" t="t" r="r" b="b"/>
              <a:pathLst>
                <a:path w="3010" h="8330" extrusionOk="0">
                  <a:moveTo>
                    <a:pt x="3010" y="1"/>
                  </a:moveTo>
                  <a:lnTo>
                    <a:pt x="3010" y="1"/>
                  </a:lnTo>
                  <a:cubicBezTo>
                    <a:pt x="2523" y="62"/>
                    <a:pt x="2037" y="183"/>
                    <a:pt x="1581" y="365"/>
                  </a:cubicBezTo>
                  <a:cubicBezTo>
                    <a:pt x="1459" y="791"/>
                    <a:pt x="1307" y="1217"/>
                    <a:pt x="1186" y="1642"/>
                  </a:cubicBezTo>
                  <a:cubicBezTo>
                    <a:pt x="396" y="3739"/>
                    <a:pt x="0" y="6019"/>
                    <a:pt x="213" y="8329"/>
                  </a:cubicBezTo>
                  <a:cubicBezTo>
                    <a:pt x="1064" y="8177"/>
                    <a:pt x="1946" y="8086"/>
                    <a:pt x="2766" y="8025"/>
                  </a:cubicBezTo>
                  <a:cubicBezTo>
                    <a:pt x="2310" y="5350"/>
                    <a:pt x="2432" y="2645"/>
                    <a:pt x="3010" y="1"/>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6"/>
            <p:cNvSpPr/>
            <p:nvPr/>
          </p:nvSpPr>
          <p:spPr>
            <a:xfrm>
              <a:off x="2702999" y="1669750"/>
              <a:ext cx="760393" cy="679172"/>
            </a:xfrm>
            <a:custGeom>
              <a:avLst/>
              <a:gdLst/>
              <a:ahLst/>
              <a:cxnLst/>
              <a:rect l="l" t="t" r="r" b="b"/>
              <a:pathLst>
                <a:path w="11946" h="10670" extrusionOk="0">
                  <a:moveTo>
                    <a:pt x="6140" y="0"/>
                  </a:moveTo>
                  <a:cubicBezTo>
                    <a:pt x="5289" y="0"/>
                    <a:pt x="4833" y="2189"/>
                    <a:pt x="4833" y="2189"/>
                  </a:cubicBezTo>
                  <a:cubicBezTo>
                    <a:pt x="4833" y="2189"/>
                    <a:pt x="4570" y="611"/>
                    <a:pt x="3800" y="611"/>
                  </a:cubicBezTo>
                  <a:cubicBezTo>
                    <a:pt x="3742" y="611"/>
                    <a:pt x="3681" y="620"/>
                    <a:pt x="3618" y="639"/>
                  </a:cubicBezTo>
                  <a:cubicBezTo>
                    <a:pt x="2675" y="943"/>
                    <a:pt x="3922" y="2219"/>
                    <a:pt x="3922" y="2219"/>
                  </a:cubicBezTo>
                  <a:cubicBezTo>
                    <a:pt x="3232" y="1963"/>
                    <a:pt x="2530" y="1847"/>
                    <a:pt x="1831" y="1847"/>
                  </a:cubicBezTo>
                  <a:cubicBezTo>
                    <a:pt x="1452" y="1847"/>
                    <a:pt x="1074" y="1882"/>
                    <a:pt x="700" y="1946"/>
                  </a:cubicBezTo>
                  <a:cubicBezTo>
                    <a:pt x="122" y="4590"/>
                    <a:pt x="0" y="7295"/>
                    <a:pt x="456" y="9970"/>
                  </a:cubicBezTo>
                  <a:cubicBezTo>
                    <a:pt x="1193" y="9928"/>
                    <a:pt x="1905" y="9912"/>
                    <a:pt x="2565" y="9912"/>
                  </a:cubicBezTo>
                  <a:cubicBezTo>
                    <a:pt x="4765" y="9912"/>
                    <a:pt x="6384" y="10092"/>
                    <a:pt x="6384" y="10092"/>
                  </a:cubicBezTo>
                  <a:cubicBezTo>
                    <a:pt x="6384" y="10092"/>
                    <a:pt x="6309" y="7499"/>
                    <a:pt x="6562" y="7499"/>
                  </a:cubicBezTo>
                  <a:cubicBezTo>
                    <a:pt x="6590" y="7499"/>
                    <a:pt x="6621" y="7530"/>
                    <a:pt x="6657" y="7599"/>
                  </a:cubicBezTo>
                  <a:cubicBezTo>
                    <a:pt x="7022" y="8298"/>
                    <a:pt x="7174" y="10183"/>
                    <a:pt x="7174" y="10183"/>
                  </a:cubicBezTo>
                  <a:lnTo>
                    <a:pt x="9666" y="10244"/>
                  </a:lnTo>
                  <a:cubicBezTo>
                    <a:pt x="9818" y="9666"/>
                    <a:pt x="9666" y="6809"/>
                    <a:pt x="9666" y="6809"/>
                  </a:cubicBezTo>
                  <a:lnTo>
                    <a:pt x="9666" y="6809"/>
                  </a:lnTo>
                  <a:cubicBezTo>
                    <a:pt x="10244" y="7751"/>
                    <a:pt x="10730" y="10426"/>
                    <a:pt x="10730" y="10426"/>
                  </a:cubicBezTo>
                  <a:cubicBezTo>
                    <a:pt x="11065" y="10487"/>
                    <a:pt x="11490" y="10578"/>
                    <a:pt x="11946" y="10669"/>
                  </a:cubicBezTo>
                  <a:cubicBezTo>
                    <a:pt x="11429" y="7660"/>
                    <a:pt x="10001" y="4651"/>
                    <a:pt x="8450" y="1885"/>
                  </a:cubicBezTo>
                  <a:cubicBezTo>
                    <a:pt x="6840" y="1885"/>
                    <a:pt x="5532" y="2189"/>
                    <a:pt x="5532" y="2189"/>
                  </a:cubicBezTo>
                  <a:cubicBezTo>
                    <a:pt x="5532" y="2189"/>
                    <a:pt x="6991" y="0"/>
                    <a:pt x="6140"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6"/>
            <p:cNvSpPr/>
            <p:nvPr/>
          </p:nvSpPr>
          <p:spPr>
            <a:xfrm>
              <a:off x="3216698" y="1789665"/>
              <a:ext cx="407176" cy="586303"/>
            </a:xfrm>
            <a:custGeom>
              <a:avLst/>
              <a:gdLst/>
              <a:ahLst/>
              <a:cxnLst/>
              <a:rect l="l" t="t" r="r" b="b"/>
              <a:pathLst>
                <a:path w="5746" h="9211" extrusionOk="0">
                  <a:moveTo>
                    <a:pt x="0" y="1"/>
                  </a:moveTo>
                  <a:cubicBezTo>
                    <a:pt x="1551" y="2767"/>
                    <a:pt x="3010" y="5776"/>
                    <a:pt x="3496" y="8785"/>
                  </a:cubicBezTo>
                  <a:cubicBezTo>
                    <a:pt x="4256" y="8937"/>
                    <a:pt x="5077" y="9089"/>
                    <a:pt x="5745" y="9211"/>
                  </a:cubicBezTo>
                  <a:cubicBezTo>
                    <a:pt x="5563" y="6050"/>
                    <a:pt x="4469" y="2889"/>
                    <a:pt x="2615" y="305"/>
                  </a:cubicBezTo>
                  <a:cubicBezTo>
                    <a:pt x="1733" y="92"/>
                    <a:pt x="821" y="1"/>
                    <a:pt x="0" y="1"/>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6"/>
            <p:cNvSpPr/>
            <p:nvPr/>
          </p:nvSpPr>
          <p:spPr>
            <a:xfrm>
              <a:off x="3385994" y="1809013"/>
              <a:ext cx="319277" cy="598079"/>
            </a:xfrm>
            <a:custGeom>
              <a:avLst/>
              <a:gdLst/>
              <a:ahLst/>
              <a:cxnLst/>
              <a:rect l="l" t="t" r="r" b="b"/>
              <a:pathLst>
                <a:path w="4682" h="9396" extrusionOk="0">
                  <a:moveTo>
                    <a:pt x="1" y="1"/>
                  </a:moveTo>
                  <a:cubicBezTo>
                    <a:pt x="1855" y="2585"/>
                    <a:pt x="2949" y="5746"/>
                    <a:pt x="3131" y="8907"/>
                  </a:cubicBezTo>
                  <a:cubicBezTo>
                    <a:pt x="3314" y="8937"/>
                    <a:pt x="3466" y="8937"/>
                    <a:pt x="3618" y="8968"/>
                  </a:cubicBezTo>
                  <a:cubicBezTo>
                    <a:pt x="4043" y="9028"/>
                    <a:pt x="3526" y="9332"/>
                    <a:pt x="3739" y="9393"/>
                  </a:cubicBezTo>
                  <a:cubicBezTo>
                    <a:pt x="3749" y="9395"/>
                    <a:pt x="3760" y="9395"/>
                    <a:pt x="3772" y="9395"/>
                  </a:cubicBezTo>
                  <a:cubicBezTo>
                    <a:pt x="4006" y="9395"/>
                    <a:pt x="4529" y="9120"/>
                    <a:pt x="4529" y="9120"/>
                  </a:cubicBezTo>
                  <a:cubicBezTo>
                    <a:pt x="4529" y="9120"/>
                    <a:pt x="4681" y="6901"/>
                    <a:pt x="3192" y="2676"/>
                  </a:cubicBezTo>
                  <a:cubicBezTo>
                    <a:pt x="2675" y="1156"/>
                    <a:pt x="1399" y="366"/>
                    <a:pt x="1" y="1"/>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56"/>
            <p:cNvSpPr/>
            <p:nvPr/>
          </p:nvSpPr>
          <p:spPr>
            <a:xfrm>
              <a:off x="3678077" y="4412559"/>
              <a:ext cx="418006" cy="145764"/>
            </a:xfrm>
            <a:custGeom>
              <a:avLst/>
              <a:gdLst/>
              <a:ahLst/>
              <a:cxnLst/>
              <a:rect l="l" t="t" r="r" b="b"/>
              <a:pathLst>
                <a:path w="6567" h="2290" extrusionOk="0">
                  <a:moveTo>
                    <a:pt x="3323" y="0"/>
                  </a:moveTo>
                  <a:cubicBezTo>
                    <a:pt x="3221" y="0"/>
                    <a:pt x="3117" y="3"/>
                    <a:pt x="3010" y="10"/>
                  </a:cubicBezTo>
                  <a:cubicBezTo>
                    <a:pt x="609" y="193"/>
                    <a:pt x="1" y="2290"/>
                    <a:pt x="1" y="2290"/>
                  </a:cubicBezTo>
                  <a:lnTo>
                    <a:pt x="670" y="2138"/>
                  </a:lnTo>
                  <a:cubicBezTo>
                    <a:pt x="670" y="2138"/>
                    <a:pt x="1186" y="1135"/>
                    <a:pt x="2858" y="922"/>
                  </a:cubicBezTo>
                  <a:cubicBezTo>
                    <a:pt x="3109" y="890"/>
                    <a:pt x="3338" y="876"/>
                    <a:pt x="3547" y="876"/>
                  </a:cubicBezTo>
                  <a:cubicBezTo>
                    <a:pt x="4902" y="876"/>
                    <a:pt x="5381" y="1469"/>
                    <a:pt x="5381" y="1469"/>
                  </a:cubicBezTo>
                  <a:lnTo>
                    <a:pt x="6566" y="1469"/>
                  </a:lnTo>
                  <a:cubicBezTo>
                    <a:pt x="6566" y="1469"/>
                    <a:pt x="5485" y="0"/>
                    <a:pt x="3323"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6"/>
            <p:cNvSpPr/>
            <p:nvPr/>
          </p:nvSpPr>
          <p:spPr>
            <a:xfrm>
              <a:off x="3465290" y="3513545"/>
              <a:ext cx="524369" cy="1124167"/>
            </a:xfrm>
            <a:custGeom>
              <a:avLst/>
              <a:gdLst/>
              <a:ahLst/>
              <a:cxnLst/>
              <a:rect l="l" t="t" r="r" b="b"/>
              <a:pathLst>
                <a:path w="8238" h="17661" extrusionOk="0">
                  <a:moveTo>
                    <a:pt x="4317" y="0"/>
                  </a:moveTo>
                  <a:cubicBezTo>
                    <a:pt x="2979" y="1155"/>
                    <a:pt x="1733" y="1186"/>
                    <a:pt x="0" y="2402"/>
                  </a:cubicBezTo>
                  <a:cubicBezTo>
                    <a:pt x="882" y="4317"/>
                    <a:pt x="2493" y="7782"/>
                    <a:pt x="2493" y="7782"/>
                  </a:cubicBezTo>
                  <a:lnTo>
                    <a:pt x="4317" y="13952"/>
                  </a:lnTo>
                  <a:cubicBezTo>
                    <a:pt x="4317" y="13952"/>
                    <a:pt x="3222" y="15472"/>
                    <a:pt x="3739" y="15654"/>
                  </a:cubicBezTo>
                  <a:cubicBezTo>
                    <a:pt x="3817" y="15677"/>
                    <a:pt x="3898" y="15687"/>
                    <a:pt x="3978" y="15687"/>
                  </a:cubicBezTo>
                  <a:cubicBezTo>
                    <a:pt x="4426" y="15687"/>
                    <a:pt x="4864" y="15381"/>
                    <a:pt x="4864" y="15381"/>
                  </a:cubicBezTo>
                  <a:cubicBezTo>
                    <a:pt x="4864" y="15381"/>
                    <a:pt x="4864" y="17447"/>
                    <a:pt x="5441" y="17630"/>
                  </a:cubicBezTo>
                  <a:cubicBezTo>
                    <a:pt x="5466" y="17636"/>
                    <a:pt x="5489" y="17639"/>
                    <a:pt x="5512" y="17639"/>
                  </a:cubicBezTo>
                  <a:cubicBezTo>
                    <a:pt x="6011" y="17639"/>
                    <a:pt x="5928" y="16080"/>
                    <a:pt x="5928" y="16080"/>
                  </a:cubicBezTo>
                  <a:lnTo>
                    <a:pt x="5928" y="16080"/>
                  </a:lnTo>
                  <a:cubicBezTo>
                    <a:pt x="5928" y="16080"/>
                    <a:pt x="6107" y="17661"/>
                    <a:pt x="6583" y="17661"/>
                  </a:cubicBezTo>
                  <a:cubicBezTo>
                    <a:pt x="6587" y="17661"/>
                    <a:pt x="6592" y="17660"/>
                    <a:pt x="6596" y="17660"/>
                  </a:cubicBezTo>
                  <a:cubicBezTo>
                    <a:pt x="7083" y="17630"/>
                    <a:pt x="6900" y="15958"/>
                    <a:pt x="6900" y="15958"/>
                  </a:cubicBezTo>
                  <a:lnTo>
                    <a:pt x="6900" y="15958"/>
                  </a:lnTo>
                  <a:cubicBezTo>
                    <a:pt x="6900" y="15958"/>
                    <a:pt x="7330" y="17273"/>
                    <a:pt x="7729" y="17273"/>
                  </a:cubicBezTo>
                  <a:cubicBezTo>
                    <a:pt x="7767" y="17273"/>
                    <a:pt x="7805" y="17261"/>
                    <a:pt x="7842" y="17235"/>
                  </a:cubicBezTo>
                  <a:cubicBezTo>
                    <a:pt x="8238" y="16961"/>
                    <a:pt x="7721" y="15016"/>
                    <a:pt x="7721" y="15016"/>
                  </a:cubicBezTo>
                  <a:cubicBezTo>
                    <a:pt x="7721" y="15016"/>
                    <a:pt x="5228" y="3222"/>
                    <a:pt x="5228" y="3192"/>
                  </a:cubicBezTo>
                  <a:cubicBezTo>
                    <a:pt x="4955" y="1976"/>
                    <a:pt x="4651" y="943"/>
                    <a:pt x="4317" y="0"/>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6"/>
            <p:cNvSpPr/>
            <p:nvPr/>
          </p:nvSpPr>
          <p:spPr>
            <a:xfrm>
              <a:off x="3471083" y="4465136"/>
              <a:ext cx="1040973" cy="1299657"/>
            </a:xfrm>
            <a:custGeom>
              <a:avLst/>
              <a:gdLst/>
              <a:ahLst/>
              <a:cxnLst/>
              <a:rect l="l" t="t" r="r" b="b"/>
              <a:pathLst>
                <a:path w="16354" h="20418" extrusionOk="0">
                  <a:moveTo>
                    <a:pt x="9271" y="1"/>
                  </a:moveTo>
                  <a:cubicBezTo>
                    <a:pt x="8416" y="1"/>
                    <a:pt x="7344" y="114"/>
                    <a:pt x="5989" y="370"/>
                  </a:cubicBezTo>
                  <a:cubicBezTo>
                    <a:pt x="5989" y="370"/>
                    <a:pt x="1" y="1464"/>
                    <a:pt x="639" y="5081"/>
                  </a:cubicBezTo>
                  <a:cubicBezTo>
                    <a:pt x="1277" y="8698"/>
                    <a:pt x="1612" y="17027"/>
                    <a:pt x="3800" y="19914"/>
                  </a:cubicBezTo>
                  <a:cubicBezTo>
                    <a:pt x="4069" y="20273"/>
                    <a:pt x="4835" y="20418"/>
                    <a:pt x="5844" y="20418"/>
                  </a:cubicBezTo>
                  <a:cubicBezTo>
                    <a:pt x="8253" y="20418"/>
                    <a:pt x="12053" y="19596"/>
                    <a:pt x="13831" y="18911"/>
                  </a:cubicBezTo>
                  <a:cubicBezTo>
                    <a:pt x="16353" y="17938"/>
                    <a:pt x="16232" y="15507"/>
                    <a:pt x="15776" y="13045"/>
                  </a:cubicBezTo>
                  <a:cubicBezTo>
                    <a:pt x="15290" y="10583"/>
                    <a:pt x="14013" y="4777"/>
                    <a:pt x="12949" y="2193"/>
                  </a:cubicBezTo>
                  <a:cubicBezTo>
                    <a:pt x="12428" y="970"/>
                    <a:pt x="11772" y="1"/>
                    <a:pt x="9271"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6"/>
            <p:cNvSpPr/>
            <p:nvPr/>
          </p:nvSpPr>
          <p:spPr>
            <a:xfrm>
              <a:off x="3513665" y="4460107"/>
              <a:ext cx="1040973" cy="1299211"/>
            </a:xfrm>
            <a:custGeom>
              <a:avLst/>
              <a:gdLst/>
              <a:ahLst/>
              <a:cxnLst/>
              <a:rect l="l" t="t" r="r" b="b"/>
              <a:pathLst>
                <a:path w="16354" h="20411" extrusionOk="0">
                  <a:moveTo>
                    <a:pt x="9314" y="1"/>
                  </a:moveTo>
                  <a:cubicBezTo>
                    <a:pt x="8453" y="1"/>
                    <a:pt x="7369" y="120"/>
                    <a:pt x="5988" y="388"/>
                  </a:cubicBezTo>
                  <a:cubicBezTo>
                    <a:pt x="5988" y="388"/>
                    <a:pt x="0" y="1452"/>
                    <a:pt x="639" y="5069"/>
                  </a:cubicBezTo>
                  <a:cubicBezTo>
                    <a:pt x="1277" y="8686"/>
                    <a:pt x="1611" y="17014"/>
                    <a:pt x="3800" y="19902"/>
                  </a:cubicBezTo>
                  <a:cubicBezTo>
                    <a:pt x="4072" y="20265"/>
                    <a:pt x="4847" y="20411"/>
                    <a:pt x="5870" y="20411"/>
                  </a:cubicBezTo>
                  <a:cubicBezTo>
                    <a:pt x="8273" y="20411"/>
                    <a:pt x="12039" y="19603"/>
                    <a:pt x="13830" y="18899"/>
                  </a:cubicBezTo>
                  <a:cubicBezTo>
                    <a:pt x="16353" y="17926"/>
                    <a:pt x="16232" y="15495"/>
                    <a:pt x="15745" y="13033"/>
                  </a:cubicBezTo>
                  <a:cubicBezTo>
                    <a:pt x="15259" y="10570"/>
                    <a:pt x="14013" y="4765"/>
                    <a:pt x="12918" y="2181"/>
                  </a:cubicBezTo>
                  <a:cubicBezTo>
                    <a:pt x="12401" y="966"/>
                    <a:pt x="11767" y="1"/>
                    <a:pt x="9314"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6"/>
            <p:cNvSpPr/>
            <p:nvPr/>
          </p:nvSpPr>
          <p:spPr>
            <a:xfrm>
              <a:off x="3668402" y="5074154"/>
              <a:ext cx="812715" cy="235196"/>
            </a:xfrm>
            <a:custGeom>
              <a:avLst/>
              <a:gdLst/>
              <a:ahLst/>
              <a:cxnLst/>
              <a:rect l="l" t="t" r="r" b="b"/>
              <a:pathLst>
                <a:path w="12768" h="3695" extrusionOk="0">
                  <a:moveTo>
                    <a:pt x="9729" y="1"/>
                  </a:moveTo>
                  <a:cubicBezTo>
                    <a:pt x="8689" y="1"/>
                    <a:pt x="7199" y="151"/>
                    <a:pt x="5016" y="498"/>
                  </a:cubicBezTo>
                  <a:cubicBezTo>
                    <a:pt x="5016" y="498"/>
                    <a:pt x="487" y="1531"/>
                    <a:pt x="1" y="3325"/>
                  </a:cubicBezTo>
                  <a:cubicBezTo>
                    <a:pt x="1327" y="3577"/>
                    <a:pt x="2660" y="3694"/>
                    <a:pt x="3987" y="3694"/>
                  </a:cubicBezTo>
                  <a:cubicBezTo>
                    <a:pt x="6979" y="3694"/>
                    <a:pt x="9946" y="3098"/>
                    <a:pt x="12767" y="2109"/>
                  </a:cubicBezTo>
                  <a:cubicBezTo>
                    <a:pt x="12585" y="1592"/>
                    <a:pt x="12372" y="1136"/>
                    <a:pt x="12159" y="802"/>
                  </a:cubicBezTo>
                  <a:cubicBezTo>
                    <a:pt x="11799" y="316"/>
                    <a:pt x="11237" y="1"/>
                    <a:pt x="9729" y="1"/>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6"/>
            <p:cNvSpPr/>
            <p:nvPr/>
          </p:nvSpPr>
          <p:spPr>
            <a:xfrm>
              <a:off x="3662610" y="5208331"/>
              <a:ext cx="833975" cy="181601"/>
            </a:xfrm>
            <a:custGeom>
              <a:avLst/>
              <a:gdLst/>
              <a:ahLst/>
              <a:cxnLst/>
              <a:rect l="l" t="t" r="r" b="b"/>
              <a:pathLst>
                <a:path w="13102" h="2853" extrusionOk="0">
                  <a:moveTo>
                    <a:pt x="12858" y="1"/>
                  </a:moveTo>
                  <a:cubicBezTo>
                    <a:pt x="10037" y="990"/>
                    <a:pt x="7070" y="1586"/>
                    <a:pt x="4078" y="1586"/>
                  </a:cubicBezTo>
                  <a:cubicBezTo>
                    <a:pt x="2751" y="1586"/>
                    <a:pt x="1418" y="1469"/>
                    <a:pt x="92" y="1217"/>
                  </a:cubicBezTo>
                  <a:cubicBezTo>
                    <a:pt x="62" y="1308"/>
                    <a:pt x="62" y="1399"/>
                    <a:pt x="62" y="1460"/>
                  </a:cubicBezTo>
                  <a:cubicBezTo>
                    <a:pt x="31" y="1825"/>
                    <a:pt x="1" y="2281"/>
                    <a:pt x="1" y="2767"/>
                  </a:cubicBezTo>
                  <a:cubicBezTo>
                    <a:pt x="731" y="2823"/>
                    <a:pt x="1471" y="2852"/>
                    <a:pt x="2216" y="2852"/>
                  </a:cubicBezTo>
                  <a:cubicBezTo>
                    <a:pt x="5876" y="2852"/>
                    <a:pt x="9667" y="2160"/>
                    <a:pt x="13101" y="670"/>
                  </a:cubicBezTo>
                  <a:cubicBezTo>
                    <a:pt x="13010" y="426"/>
                    <a:pt x="12949" y="214"/>
                    <a:pt x="12858"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56"/>
            <p:cNvSpPr/>
            <p:nvPr/>
          </p:nvSpPr>
          <p:spPr>
            <a:xfrm>
              <a:off x="3662610" y="5250914"/>
              <a:ext cx="909403" cy="380833"/>
            </a:xfrm>
            <a:custGeom>
              <a:avLst/>
              <a:gdLst/>
              <a:ahLst/>
              <a:cxnLst/>
              <a:rect l="l" t="t" r="r" b="b"/>
              <a:pathLst>
                <a:path w="14287" h="5983" extrusionOk="0">
                  <a:moveTo>
                    <a:pt x="13101" y="1"/>
                  </a:moveTo>
                  <a:cubicBezTo>
                    <a:pt x="9667" y="1491"/>
                    <a:pt x="5876" y="2183"/>
                    <a:pt x="2216" y="2183"/>
                  </a:cubicBezTo>
                  <a:cubicBezTo>
                    <a:pt x="1471" y="2183"/>
                    <a:pt x="731" y="2154"/>
                    <a:pt x="1" y="2098"/>
                  </a:cubicBezTo>
                  <a:cubicBezTo>
                    <a:pt x="1" y="2280"/>
                    <a:pt x="1" y="2493"/>
                    <a:pt x="1" y="2675"/>
                  </a:cubicBezTo>
                  <a:cubicBezTo>
                    <a:pt x="3056" y="5081"/>
                    <a:pt x="6931" y="5983"/>
                    <a:pt x="10810" y="5983"/>
                  </a:cubicBezTo>
                  <a:cubicBezTo>
                    <a:pt x="11832" y="5983"/>
                    <a:pt x="12854" y="5920"/>
                    <a:pt x="13861" y="5806"/>
                  </a:cubicBezTo>
                  <a:cubicBezTo>
                    <a:pt x="14287" y="5198"/>
                    <a:pt x="14226" y="4499"/>
                    <a:pt x="14044" y="3770"/>
                  </a:cubicBezTo>
                  <a:cubicBezTo>
                    <a:pt x="13831" y="2979"/>
                    <a:pt x="13527" y="1368"/>
                    <a:pt x="13101"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6"/>
            <p:cNvSpPr/>
            <p:nvPr/>
          </p:nvSpPr>
          <p:spPr>
            <a:xfrm>
              <a:off x="3662610" y="5423092"/>
              <a:ext cx="880378" cy="355054"/>
            </a:xfrm>
            <a:custGeom>
              <a:avLst/>
              <a:gdLst/>
              <a:ahLst/>
              <a:cxnLst/>
              <a:rect l="l" t="t" r="r" b="b"/>
              <a:pathLst>
                <a:path w="13831" h="5578" extrusionOk="0">
                  <a:moveTo>
                    <a:pt x="1" y="1"/>
                  </a:moveTo>
                  <a:cubicBezTo>
                    <a:pt x="1" y="1977"/>
                    <a:pt x="274" y="4408"/>
                    <a:pt x="1764" y="5411"/>
                  </a:cubicBezTo>
                  <a:cubicBezTo>
                    <a:pt x="1929" y="5527"/>
                    <a:pt x="2327" y="5577"/>
                    <a:pt x="2879" y="5577"/>
                  </a:cubicBezTo>
                  <a:cubicBezTo>
                    <a:pt x="5074" y="5577"/>
                    <a:pt x="9700" y="4790"/>
                    <a:pt x="11764" y="4256"/>
                  </a:cubicBezTo>
                  <a:cubicBezTo>
                    <a:pt x="12858" y="3983"/>
                    <a:pt x="13496" y="3587"/>
                    <a:pt x="13831" y="3101"/>
                  </a:cubicBezTo>
                  <a:lnTo>
                    <a:pt x="13831" y="3101"/>
                  </a:lnTo>
                  <a:cubicBezTo>
                    <a:pt x="12813" y="3217"/>
                    <a:pt x="11778" y="3281"/>
                    <a:pt x="10743" y="3281"/>
                  </a:cubicBezTo>
                  <a:cubicBezTo>
                    <a:pt x="6896" y="3281"/>
                    <a:pt x="3043" y="2396"/>
                    <a:pt x="1"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56"/>
            <p:cNvSpPr/>
            <p:nvPr/>
          </p:nvSpPr>
          <p:spPr>
            <a:xfrm>
              <a:off x="3858020" y="4693645"/>
              <a:ext cx="238060" cy="233732"/>
            </a:xfrm>
            <a:custGeom>
              <a:avLst/>
              <a:gdLst/>
              <a:ahLst/>
              <a:cxnLst/>
              <a:rect l="l" t="t" r="r" b="b"/>
              <a:pathLst>
                <a:path w="3740" h="3672" extrusionOk="0">
                  <a:moveTo>
                    <a:pt x="2201" y="1003"/>
                  </a:moveTo>
                  <a:cubicBezTo>
                    <a:pt x="2293" y="1003"/>
                    <a:pt x="2435" y="1327"/>
                    <a:pt x="2493" y="1734"/>
                  </a:cubicBezTo>
                  <a:cubicBezTo>
                    <a:pt x="2554" y="2160"/>
                    <a:pt x="2493" y="2525"/>
                    <a:pt x="2372" y="2555"/>
                  </a:cubicBezTo>
                  <a:cubicBezTo>
                    <a:pt x="2280" y="2555"/>
                    <a:pt x="2128" y="2221"/>
                    <a:pt x="2068" y="1795"/>
                  </a:cubicBezTo>
                  <a:cubicBezTo>
                    <a:pt x="2037" y="1369"/>
                    <a:pt x="2068" y="1005"/>
                    <a:pt x="2189" y="1005"/>
                  </a:cubicBezTo>
                  <a:cubicBezTo>
                    <a:pt x="2193" y="1003"/>
                    <a:pt x="2197" y="1003"/>
                    <a:pt x="2201" y="1003"/>
                  </a:cubicBezTo>
                  <a:close/>
                  <a:moveTo>
                    <a:pt x="1277" y="1248"/>
                  </a:moveTo>
                  <a:cubicBezTo>
                    <a:pt x="1369" y="1248"/>
                    <a:pt x="1520" y="1582"/>
                    <a:pt x="1581" y="2008"/>
                  </a:cubicBezTo>
                  <a:cubicBezTo>
                    <a:pt x="1642" y="2433"/>
                    <a:pt x="1581" y="2798"/>
                    <a:pt x="1460" y="2798"/>
                  </a:cubicBezTo>
                  <a:cubicBezTo>
                    <a:pt x="1455" y="2799"/>
                    <a:pt x="1449" y="2800"/>
                    <a:pt x="1444" y="2800"/>
                  </a:cubicBezTo>
                  <a:cubicBezTo>
                    <a:pt x="1328" y="2800"/>
                    <a:pt x="1214" y="2476"/>
                    <a:pt x="1156" y="2069"/>
                  </a:cubicBezTo>
                  <a:cubicBezTo>
                    <a:pt x="1095" y="1643"/>
                    <a:pt x="1156" y="1278"/>
                    <a:pt x="1277" y="1248"/>
                  </a:cubicBezTo>
                  <a:close/>
                  <a:moveTo>
                    <a:pt x="1588" y="0"/>
                  </a:moveTo>
                  <a:cubicBezTo>
                    <a:pt x="1512" y="0"/>
                    <a:pt x="1427" y="34"/>
                    <a:pt x="1369" y="93"/>
                  </a:cubicBezTo>
                  <a:lnTo>
                    <a:pt x="61" y="2008"/>
                  </a:lnTo>
                  <a:cubicBezTo>
                    <a:pt x="1" y="2129"/>
                    <a:pt x="31" y="2251"/>
                    <a:pt x="122" y="2342"/>
                  </a:cubicBezTo>
                  <a:lnTo>
                    <a:pt x="2037" y="3619"/>
                  </a:lnTo>
                  <a:cubicBezTo>
                    <a:pt x="2073" y="3655"/>
                    <a:pt x="2119" y="3672"/>
                    <a:pt x="2164" y="3672"/>
                  </a:cubicBezTo>
                  <a:cubicBezTo>
                    <a:pt x="2234" y="3672"/>
                    <a:pt x="2304" y="3632"/>
                    <a:pt x="2341" y="3558"/>
                  </a:cubicBezTo>
                  <a:lnTo>
                    <a:pt x="3648" y="1643"/>
                  </a:lnTo>
                  <a:cubicBezTo>
                    <a:pt x="3739" y="1552"/>
                    <a:pt x="3709" y="1400"/>
                    <a:pt x="3587" y="1309"/>
                  </a:cubicBezTo>
                  <a:lnTo>
                    <a:pt x="1703" y="32"/>
                  </a:lnTo>
                  <a:cubicBezTo>
                    <a:pt x="1671" y="11"/>
                    <a:pt x="1631" y="0"/>
                    <a:pt x="1588"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56"/>
            <p:cNvSpPr/>
            <p:nvPr/>
          </p:nvSpPr>
          <p:spPr>
            <a:xfrm>
              <a:off x="3863813" y="4683970"/>
              <a:ext cx="238060" cy="233732"/>
            </a:xfrm>
            <a:custGeom>
              <a:avLst/>
              <a:gdLst/>
              <a:ahLst/>
              <a:cxnLst/>
              <a:rect l="l" t="t" r="r" b="b"/>
              <a:pathLst>
                <a:path w="3740" h="3672" extrusionOk="0">
                  <a:moveTo>
                    <a:pt x="2205" y="1003"/>
                  </a:moveTo>
                  <a:cubicBezTo>
                    <a:pt x="2321" y="1003"/>
                    <a:pt x="2435" y="1327"/>
                    <a:pt x="2493" y="1734"/>
                  </a:cubicBezTo>
                  <a:cubicBezTo>
                    <a:pt x="2554" y="2190"/>
                    <a:pt x="2493" y="2525"/>
                    <a:pt x="2372" y="2555"/>
                  </a:cubicBezTo>
                  <a:cubicBezTo>
                    <a:pt x="2281" y="2555"/>
                    <a:pt x="2129" y="2221"/>
                    <a:pt x="2068" y="1795"/>
                  </a:cubicBezTo>
                  <a:cubicBezTo>
                    <a:pt x="2037" y="1370"/>
                    <a:pt x="2068" y="1005"/>
                    <a:pt x="2189" y="1005"/>
                  </a:cubicBezTo>
                  <a:cubicBezTo>
                    <a:pt x="2195" y="1003"/>
                    <a:pt x="2200" y="1003"/>
                    <a:pt x="2205" y="1003"/>
                  </a:cubicBezTo>
                  <a:close/>
                  <a:moveTo>
                    <a:pt x="1293" y="1276"/>
                  </a:moveTo>
                  <a:cubicBezTo>
                    <a:pt x="1409" y="1276"/>
                    <a:pt x="1523" y="1600"/>
                    <a:pt x="1581" y="2008"/>
                  </a:cubicBezTo>
                  <a:cubicBezTo>
                    <a:pt x="1642" y="2433"/>
                    <a:pt x="1581" y="2798"/>
                    <a:pt x="1490" y="2828"/>
                  </a:cubicBezTo>
                  <a:cubicBezTo>
                    <a:pt x="1369" y="2828"/>
                    <a:pt x="1217" y="2494"/>
                    <a:pt x="1186" y="2069"/>
                  </a:cubicBezTo>
                  <a:cubicBezTo>
                    <a:pt x="1126" y="1643"/>
                    <a:pt x="1156" y="1278"/>
                    <a:pt x="1278" y="1278"/>
                  </a:cubicBezTo>
                  <a:cubicBezTo>
                    <a:pt x="1283" y="1277"/>
                    <a:pt x="1288" y="1276"/>
                    <a:pt x="1293" y="1276"/>
                  </a:cubicBezTo>
                  <a:close/>
                  <a:moveTo>
                    <a:pt x="1590" y="0"/>
                  </a:moveTo>
                  <a:cubicBezTo>
                    <a:pt x="1516" y="0"/>
                    <a:pt x="1438" y="34"/>
                    <a:pt x="1399" y="93"/>
                  </a:cubicBezTo>
                  <a:lnTo>
                    <a:pt x="62" y="2008"/>
                  </a:lnTo>
                  <a:cubicBezTo>
                    <a:pt x="1" y="2129"/>
                    <a:pt x="31" y="2251"/>
                    <a:pt x="153" y="2342"/>
                  </a:cubicBezTo>
                  <a:lnTo>
                    <a:pt x="2037" y="3619"/>
                  </a:lnTo>
                  <a:cubicBezTo>
                    <a:pt x="2073" y="3655"/>
                    <a:pt x="2119" y="3672"/>
                    <a:pt x="2164" y="3672"/>
                  </a:cubicBezTo>
                  <a:cubicBezTo>
                    <a:pt x="2234" y="3672"/>
                    <a:pt x="2305" y="3632"/>
                    <a:pt x="2341" y="3558"/>
                  </a:cubicBezTo>
                  <a:lnTo>
                    <a:pt x="3648" y="1643"/>
                  </a:lnTo>
                  <a:cubicBezTo>
                    <a:pt x="3740" y="1552"/>
                    <a:pt x="3709" y="1400"/>
                    <a:pt x="3588" y="1309"/>
                  </a:cubicBezTo>
                  <a:lnTo>
                    <a:pt x="1703" y="32"/>
                  </a:lnTo>
                  <a:cubicBezTo>
                    <a:pt x="1671" y="11"/>
                    <a:pt x="1631" y="0"/>
                    <a:pt x="1590"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6"/>
            <p:cNvSpPr/>
            <p:nvPr/>
          </p:nvSpPr>
          <p:spPr>
            <a:xfrm>
              <a:off x="2956460" y="3608004"/>
              <a:ext cx="332839" cy="25525"/>
            </a:xfrm>
            <a:custGeom>
              <a:avLst/>
              <a:gdLst/>
              <a:ahLst/>
              <a:cxnLst/>
              <a:rect l="l" t="t" r="r" b="b"/>
              <a:pathLst>
                <a:path w="5229" h="401" extrusionOk="0">
                  <a:moveTo>
                    <a:pt x="1428" y="0"/>
                  </a:moveTo>
                  <a:cubicBezTo>
                    <a:pt x="978" y="0"/>
                    <a:pt x="531" y="12"/>
                    <a:pt x="91" y="36"/>
                  </a:cubicBezTo>
                  <a:cubicBezTo>
                    <a:pt x="0" y="36"/>
                    <a:pt x="0" y="158"/>
                    <a:pt x="61" y="158"/>
                  </a:cubicBezTo>
                  <a:cubicBezTo>
                    <a:pt x="1763" y="158"/>
                    <a:pt x="3435" y="310"/>
                    <a:pt x="5107" y="401"/>
                  </a:cubicBezTo>
                  <a:cubicBezTo>
                    <a:pt x="5198" y="401"/>
                    <a:pt x="5228" y="219"/>
                    <a:pt x="5137" y="219"/>
                  </a:cubicBezTo>
                  <a:cubicBezTo>
                    <a:pt x="3913" y="85"/>
                    <a:pt x="2657" y="0"/>
                    <a:pt x="1428"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6"/>
            <p:cNvSpPr/>
            <p:nvPr/>
          </p:nvSpPr>
          <p:spPr>
            <a:xfrm>
              <a:off x="2817126" y="3440027"/>
              <a:ext cx="149074" cy="7702"/>
            </a:xfrm>
            <a:custGeom>
              <a:avLst/>
              <a:gdLst/>
              <a:ahLst/>
              <a:cxnLst/>
              <a:rect l="l" t="t" r="r" b="b"/>
              <a:pathLst>
                <a:path w="2342" h="121" extrusionOk="0">
                  <a:moveTo>
                    <a:pt x="2341" y="0"/>
                  </a:moveTo>
                  <a:lnTo>
                    <a:pt x="1" y="61"/>
                  </a:lnTo>
                  <a:cubicBezTo>
                    <a:pt x="106" y="105"/>
                    <a:pt x="311" y="121"/>
                    <a:pt x="559" y="121"/>
                  </a:cubicBezTo>
                  <a:cubicBezTo>
                    <a:pt x="1176" y="121"/>
                    <a:pt x="2060" y="22"/>
                    <a:pt x="234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6"/>
            <p:cNvSpPr/>
            <p:nvPr/>
          </p:nvSpPr>
          <p:spPr>
            <a:xfrm>
              <a:off x="2811334" y="3432325"/>
              <a:ext cx="158749" cy="24188"/>
            </a:xfrm>
            <a:custGeom>
              <a:avLst/>
              <a:gdLst/>
              <a:ahLst/>
              <a:cxnLst/>
              <a:rect l="l" t="t" r="r" b="b"/>
              <a:pathLst>
                <a:path w="2494" h="380" extrusionOk="0">
                  <a:moveTo>
                    <a:pt x="2164" y="0"/>
                  </a:moveTo>
                  <a:cubicBezTo>
                    <a:pt x="1891" y="0"/>
                    <a:pt x="1562" y="91"/>
                    <a:pt x="1368" y="91"/>
                  </a:cubicBezTo>
                  <a:cubicBezTo>
                    <a:pt x="1068" y="112"/>
                    <a:pt x="767" y="134"/>
                    <a:pt x="466" y="134"/>
                  </a:cubicBezTo>
                  <a:cubicBezTo>
                    <a:pt x="341" y="134"/>
                    <a:pt x="216" y="130"/>
                    <a:pt x="92" y="121"/>
                  </a:cubicBezTo>
                  <a:cubicBezTo>
                    <a:pt x="31" y="121"/>
                    <a:pt x="1" y="213"/>
                    <a:pt x="61" y="243"/>
                  </a:cubicBezTo>
                  <a:cubicBezTo>
                    <a:pt x="213" y="349"/>
                    <a:pt x="426" y="380"/>
                    <a:pt x="643" y="380"/>
                  </a:cubicBezTo>
                  <a:cubicBezTo>
                    <a:pt x="859" y="380"/>
                    <a:pt x="1080" y="349"/>
                    <a:pt x="1247" y="334"/>
                  </a:cubicBezTo>
                  <a:cubicBezTo>
                    <a:pt x="1551" y="304"/>
                    <a:pt x="2189" y="365"/>
                    <a:pt x="2463" y="182"/>
                  </a:cubicBezTo>
                  <a:cubicBezTo>
                    <a:pt x="2493" y="152"/>
                    <a:pt x="2493" y="91"/>
                    <a:pt x="2463" y="61"/>
                  </a:cubicBezTo>
                  <a:cubicBezTo>
                    <a:pt x="2382" y="16"/>
                    <a:pt x="2278" y="0"/>
                    <a:pt x="2164"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6"/>
            <p:cNvSpPr/>
            <p:nvPr/>
          </p:nvSpPr>
          <p:spPr>
            <a:xfrm>
              <a:off x="3244738" y="3440027"/>
              <a:ext cx="149011" cy="7702"/>
            </a:xfrm>
            <a:custGeom>
              <a:avLst/>
              <a:gdLst/>
              <a:ahLst/>
              <a:cxnLst/>
              <a:rect l="l" t="t" r="r" b="b"/>
              <a:pathLst>
                <a:path w="2341" h="121" extrusionOk="0">
                  <a:moveTo>
                    <a:pt x="2341" y="0"/>
                  </a:moveTo>
                  <a:lnTo>
                    <a:pt x="0" y="61"/>
                  </a:lnTo>
                  <a:cubicBezTo>
                    <a:pt x="105" y="105"/>
                    <a:pt x="310" y="121"/>
                    <a:pt x="559" y="121"/>
                  </a:cubicBezTo>
                  <a:cubicBezTo>
                    <a:pt x="1175" y="121"/>
                    <a:pt x="2059" y="22"/>
                    <a:pt x="234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56"/>
            <p:cNvSpPr/>
            <p:nvPr/>
          </p:nvSpPr>
          <p:spPr>
            <a:xfrm>
              <a:off x="3240855" y="3432325"/>
              <a:ext cx="158686" cy="24188"/>
            </a:xfrm>
            <a:custGeom>
              <a:avLst/>
              <a:gdLst/>
              <a:ahLst/>
              <a:cxnLst/>
              <a:rect l="l" t="t" r="r" b="b"/>
              <a:pathLst>
                <a:path w="2493" h="380" extrusionOk="0">
                  <a:moveTo>
                    <a:pt x="2139" y="0"/>
                  </a:moveTo>
                  <a:cubicBezTo>
                    <a:pt x="1873" y="0"/>
                    <a:pt x="1552" y="91"/>
                    <a:pt x="1338" y="91"/>
                  </a:cubicBezTo>
                  <a:cubicBezTo>
                    <a:pt x="1037" y="112"/>
                    <a:pt x="736" y="134"/>
                    <a:pt x="435" y="134"/>
                  </a:cubicBezTo>
                  <a:cubicBezTo>
                    <a:pt x="311" y="134"/>
                    <a:pt x="186" y="130"/>
                    <a:pt x="61" y="121"/>
                  </a:cubicBezTo>
                  <a:cubicBezTo>
                    <a:pt x="0" y="121"/>
                    <a:pt x="0" y="213"/>
                    <a:pt x="31" y="243"/>
                  </a:cubicBezTo>
                  <a:cubicBezTo>
                    <a:pt x="183" y="349"/>
                    <a:pt x="396" y="380"/>
                    <a:pt x="612" y="380"/>
                  </a:cubicBezTo>
                  <a:cubicBezTo>
                    <a:pt x="829" y="380"/>
                    <a:pt x="1049" y="349"/>
                    <a:pt x="1216" y="334"/>
                  </a:cubicBezTo>
                  <a:cubicBezTo>
                    <a:pt x="1551" y="304"/>
                    <a:pt x="2189" y="365"/>
                    <a:pt x="2432" y="182"/>
                  </a:cubicBezTo>
                  <a:cubicBezTo>
                    <a:pt x="2493" y="152"/>
                    <a:pt x="2493" y="91"/>
                    <a:pt x="2432" y="61"/>
                  </a:cubicBezTo>
                  <a:cubicBezTo>
                    <a:pt x="2352" y="16"/>
                    <a:pt x="2250" y="0"/>
                    <a:pt x="213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6"/>
            <p:cNvSpPr/>
            <p:nvPr/>
          </p:nvSpPr>
          <p:spPr>
            <a:xfrm>
              <a:off x="2851944" y="3476754"/>
              <a:ext cx="81348" cy="77465"/>
            </a:xfrm>
            <a:custGeom>
              <a:avLst/>
              <a:gdLst/>
              <a:ahLst/>
              <a:cxnLst/>
              <a:rect l="l" t="t" r="r" b="b"/>
              <a:pathLst>
                <a:path w="1278" h="1217" extrusionOk="0">
                  <a:moveTo>
                    <a:pt x="639" y="1"/>
                  </a:moveTo>
                  <a:cubicBezTo>
                    <a:pt x="274" y="1"/>
                    <a:pt x="1" y="274"/>
                    <a:pt x="1" y="609"/>
                  </a:cubicBezTo>
                  <a:cubicBezTo>
                    <a:pt x="1" y="943"/>
                    <a:pt x="274" y="1217"/>
                    <a:pt x="639" y="1217"/>
                  </a:cubicBezTo>
                  <a:cubicBezTo>
                    <a:pt x="974" y="1217"/>
                    <a:pt x="1278" y="943"/>
                    <a:pt x="1278" y="609"/>
                  </a:cubicBezTo>
                  <a:cubicBezTo>
                    <a:pt x="1278" y="274"/>
                    <a:pt x="974" y="1"/>
                    <a:pt x="63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6"/>
            <p:cNvSpPr/>
            <p:nvPr/>
          </p:nvSpPr>
          <p:spPr>
            <a:xfrm>
              <a:off x="3279555" y="3476754"/>
              <a:ext cx="81284" cy="77465"/>
            </a:xfrm>
            <a:custGeom>
              <a:avLst/>
              <a:gdLst/>
              <a:ahLst/>
              <a:cxnLst/>
              <a:rect l="l" t="t" r="r" b="b"/>
              <a:pathLst>
                <a:path w="1277" h="1217" extrusionOk="0">
                  <a:moveTo>
                    <a:pt x="639" y="1"/>
                  </a:moveTo>
                  <a:cubicBezTo>
                    <a:pt x="274" y="1"/>
                    <a:pt x="0" y="274"/>
                    <a:pt x="0" y="609"/>
                  </a:cubicBezTo>
                  <a:cubicBezTo>
                    <a:pt x="0" y="943"/>
                    <a:pt x="274" y="1217"/>
                    <a:pt x="639" y="1217"/>
                  </a:cubicBezTo>
                  <a:cubicBezTo>
                    <a:pt x="973" y="1217"/>
                    <a:pt x="1277" y="943"/>
                    <a:pt x="1277" y="609"/>
                  </a:cubicBezTo>
                  <a:cubicBezTo>
                    <a:pt x="1277" y="274"/>
                    <a:pt x="973" y="1"/>
                    <a:pt x="63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 name="Google Shape;3141;p76"/>
          <p:cNvGrpSpPr/>
          <p:nvPr/>
        </p:nvGrpSpPr>
        <p:grpSpPr>
          <a:xfrm flipH="1">
            <a:off x="10289" y="333909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11" name="Google Shape;1511;p56"/>
          <p:cNvSpPr/>
          <p:nvPr/>
        </p:nvSpPr>
        <p:spPr>
          <a:xfrm>
            <a:off x="2075953" y="136548"/>
            <a:ext cx="1268709" cy="1012700"/>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Rounded Rectangle 29"/>
          <p:cNvSpPr/>
          <p:nvPr/>
        </p:nvSpPr>
        <p:spPr>
          <a:xfrm>
            <a:off x="3295015" y="215265"/>
            <a:ext cx="4344670" cy="6800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err="1">
                <a:solidFill>
                  <a:schemeClr val="bg1"/>
                </a:solidFill>
                <a:latin typeface="Calibri" panose="020F0502020204030204" pitchFamily="34" charset="0"/>
                <a:cs typeface="Calibri" panose="020F0502020204030204" pitchFamily="34" charset="0"/>
              </a:rPr>
              <a:t>Bạn</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ơi</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hãy</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nhớ</a:t>
            </a:r>
            <a:r>
              <a:rPr lang="en-US" sz="3200" b="1" dirty="0">
                <a:solidFill>
                  <a:schemeClr val="bg1"/>
                </a:solidFill>
                <a:latin typeface="Calibri" panose="020F0502020204030204" pitchFamily="34" charset="0"/>
                <a:cs typeface="Calibri" panose="020F0502020204030204" pitchFamily="34" charset="0"/>
              </a:rPr>
              <a:t>: </a:t>
            </a:r>
          </a:p>
        </p:txBody>
      </p:sp>
      <p:pic>
        <p:nvPicPr>
          <p:cNvPr id="102" name="Picture 101"/>
          <p:cNvPicPr/>
          <p:nvPr/>
        </p:nvPicPr>
        <p:blipFill>
          <a:blip r:embed="rId4"/>
          <a:stretch>
            <a:fillRect/>
          </a:stretch>
        </p:blipFill>
        <p:spPr>
          <a:xfrm>
            <a:off x="3688080" y="1248410"/>
            <a:ext cx="501650" cy="544830"/>
          </a:xfrm>
          <a:prstGeom prst="rect">
            <a:avLst/>
          </a:prstGeom>
          <a:noFill/>
          <a:ln w="9525">
            <a:noFill/>
          </a:ln>
        </p:spPr>
      </p:pic>
      <p:sp>
        <p:nvSpPr>
          <p:cNvPr id="31" name="Text Box 30"/>
          <p:cNvSpPr txBox="1"/>
          <p:nvPr/>
        </p:nvSpPr>
        <p:spPr>
          <a:xfrm>
            <a:off x="4331335" y="1152525"/>
            <a:ext cx="4680585" cy="1106805"/>
          </a:xfrm>
          <a:prstGeom prst="rect">
            <a:avLst/>
          </a:prstGeom>
          <a:noFill/>
        </p:spPr>
        <p:txBody>
          <a:bodyPr wrap="square" rtlCol="0">
            <a:spAutoFit/>
          </a:bodyPr>
          <a:lstStyle/>
          <a:p>
            <a:pPr>
              <a:lnSpc>
                <a:spcPct val="110000"/>
              </a:lnSpc>
            </a:pPr>
            <a:r>
              <a:rPr lang="en-US" sz="3000" b="1" dirty="0" err="1">
                <a:solidFill>
                  <a:schemeClr val="tx1"/>
                </a:solidFill>
                <a:latin typeface="Calibri" panose="020F0502020204030204" charset="0"/>
                <a:cs typeface="Calibri" panose="020F0502020204030204" charset="0"/>
              </a:rPr>
              <a:t>Nghiêm</a:t>
            </a:r>
            <a:r>
              <a:rPr lang="en-US" sz="3000" b="1" dirty="0">
                <a:solidFill>
                  <a:schemeClr val="tx1"/>
                </a:solidFill>
                <a:latin typeface="Calibri" panose="020F0502020204030204" charset="0"/>
                <a:cs typeface="Calibri" panose="020F0502020204030204" charset="0"/>
              </a:rPr>
              <a:t> </a:t>
            </a:r>
            <a:r>
              <a:rPr lang="en-US" sz="3000" b="1" dirty="0" err="1">
                <a:solidFill>
                  <a:schemeClr val="tx1"/>
                </a:solidFill>
                <a:latin typeface="Calibri" panose="020F0502020204030204" charset="0"/>
                <a:cs typeface="Calibri" panose="020F0502020204030204" charset="0"/>
              </a:rPr>
              <a:t>túc</a:t>
            </a:r>
            <a:r>
              <a:rPr lang="en-US" sz="3000" b="1" dirty="0">
                <a:solidFill>
                  <a:schemeClr val="tx1"/>
                </a:solidFill>
                <a:latin typeface="Calibri" panose="020F0502020204030204" charset="0"/>
                <a:cs typeface="Calibri" panose="020F0502020204030204" charset="0"/>
              </a:rPr>
              <a:t>, </a:t>
            </a:r>
            <a:r>
              <a:rPr lang="en-US" sz="3000" b="1" dirty="0" err="1">
                <a:solidFill>
                  <a:schemeClr val="tx1"/>
                </a:solidFill>
                <a:latin typeface="Calibri" panose="020F0502020204030204" charset="0"/>
                <a:cs typeface="Calibri" panose="020F0502020204030204" charset="0"/>
              </a:rPr>
              <a:t>văn</a:t>
            </a:r>
            <a:r>
              <a:rPr lang="en-US" sz="3000" b="1" dirty="0">
                <a:solidFill>
                  <a:schemeClr val="tx1"/>
                </a:solidFill>
                <a:latin typeface="Calibri" panose="020F0502020204030204" charset="0"/>
                <a:cs typeface="Calibri" panose="020F0502020204030204" charset="0"/>
              </a:rPr>
              <a:t> minh </a:t>
            </a:r>
            <a:r>
              <a:rPr lang="en-US" sz="3000" b="1" dirty="0" err="1">
                <a:solidFill>
                  <a:schemeClr val="tx1"/>
                </a:solidFill>
                <a:latin typeface="Calibri" panose="020F0502020204030204" charset="0"/>
                <a:cs typeface="Calibri" panose="020F0502020204030204" charset="0"/>
              </a:rPr>
              <a:t>khi</a:t>
            </a:r>
            <a:r>
              <a:rPr lang="en-US" sz="3000" b="1" dirty="0">
                <a:solidFill>
                  <a:schemeClr val="tx1"/>
                </a:solidFill>
                <a:latin typeface="Calibri" panose="020F0502020204030204" charset="0"/>
                <a:cs typeface="Calibri" panose="020F0502020204030204" charset="0"/>
              </a:rPr>
              <a:t> </a:t>
            </a:r>
            <a:r>
              <a:rPr lang="en-US" sz="3000" b="1" dirty="0" err="1">
                <a:solidFill>
                  <a:schemeClr val="tx1"/>
                </a:solidFill>
                <a:latin typeface="Calibri" panose="020F0502020204030204" charset="0"/>
                <a:cs typeface="Calibri" panose="020F0502020204030204" charset="0"/>
              </a:rPr>
              <a:t>tham</a:t>
            </a:r>
            <a:r>
              <a:rPr lang="en-US" sz="3000" b="1" dirty="0">
                <a:solidFill>
                  <a:schemeClr val="tx1"/>
                </a:solidFill>
                <a:latin typeface="Calibri" panose="020F0502020204030204" charset="0"/>
                <a:cs typeface="Calibri" panose="020F0502020204030204" charset="0"/>
              </a:rPr>
              <a:t> </a:t>
            </a:r>
            <a:r>
              <a:rPr lang="en-US" sz="3000" b="1" dirty="0" err="1">
                <a:solidFill>
                  <a:schemeClr val="tx1"/>
                </a:solidFill>
                <a:latin typeface="Calibri" panose="020F0502020204030204" charset="0"/>
                <a:cs typeface="Calibri" panose="020F0502020204030204" charset="0"/>
              </a:rPr>
              <a:t>gia</a:t>
            </a:r>
            <a:endParaRPr lang="en-US" sz="3000" b="1" dirty="0">
              <a:solidFill>
                <a:schemeClr val="tx1"/>
              </a:solidFill>
              <a:latin typeface="Calibri" panose="020F0502020204030204" charset="0"/>
              <a:cs typeface="Calibri" panose="020F0502020204030204" charset="0"/>
            </a:endParaRPr>
          </a:p>
        </p:txBody>
      </p:sp>
      <p:sp>
        <p:nvSpPr>
          <p:cNvPr id="32" name="Text Box 31"/>
          <p:cNvSpPr txBox="1"/>
          <p:nvPr/>
        </p:nvSpPr>
        <p:spPr>
          <a:xfrm>
            <a:off x="4331335" y="2394585"/>
            <a:ext cx="4680585" cy="598805"/>
          </a:xfrm>
          <a:prstGeom prst="rect">
            <a:avLst/>
          </a:prstGeom>
          <a:noFill/>
        </p:spPr>
        <p:txBody>
          <a:bodyPr wrap="square" rtlCol="0">
            <a:spAutoFit/>
          </a:bodyPr>
          <a:lstStyle/>
          <a:p>
            <a:pPr>
              <a:lnSpc>
                <a:spcPct val="110000"/>
              </a:lnSpc>
            </a:pPr>
            <a:r>
              <a:rPr lang="en-US" sz="3000" b="1">
                <a:solidFill>
                  <a:schemeClr val="tx1"/>
                </a:solidFill>
                <a:latin typeface="Calibri" panose="020F0502020204030204" charset="0"/>
                <a:cs typeface="Calibri" panose="020F0502020204030204" charset="0"/>
              </a:rPr>
              <a:t>Lắng nghe trật tự</a:t>
            </a:r>
          </a:p>
        </p:txBody>
      </p:sp>
      <p:sp>
        <p:nvSpPr>
          <p:cNvPr id="33" name="Text Box 32"/>
          <p:cNvSpPr txBox="1"/>
          <p:nvPr/>
        </p:nvSpPr>
        <p:spPr>
          <a:xfrm>
            <a:off x="4331335" y="3068320"/>
            <a:ext cx="4680585" cy="1106805"/>
          </a:xfrm>
          <a:prstGeom prst="rect">
            <a:avLst/>
          </a:prstGeom>
          <a:noFill/>
        </p:spPr>
        <p:txBody>
          <a:bodyPr wrap="square" rtlCol="0">
            <a:spAutoFit/>
          </a:bodyPr>
          <a:lstStyle/>
          <a:p>
            <a:pPr>
              <a:lnSpc>
                <a:spcPct val="110000"/>
              </a:lnSpc>
            </a:pPr>
            <a:r>
              <a:rPr lang="en-US" sz="3000" b="1" dirty="0" err="1">
                <a:solidFill>
                  <a:schemeClr val="tx1"/>
                </a:solidFill>
                <a:latin typeface="Calibri" panose="020F0502020204030204" charset="0"/>
                <a:cs typeface="Calibri" panose="020F0502020204030204" charset="0"/>
              </a:rPr>
              <a:t>Động</a:t>
            </a:r>
            <a:r>
              <a:rPr lang="en-US" sz="3000" b="1" dirty="0">
                <a:solidFill>
                  <a:schemeClr val="tx1"/>
                </a:solidFill>
                <a:latin typeface="Calibri" panose="020F0502020204030204" charset="0"/>
                <a:cs typeface="Calibri" panose="020F0502020204030204" charset="0"/>
              </a:rPr>
              <a:t> </a:t>
            </a:r>
            <a:r>
              <a:rPr lang="en-US" sz="3000" b="1" dirty="0" err="1">
                <a:solidFill>
                  <a:schemeClr val="tx1"/>
                </a:solidFill>
                <a:latin typeface="Calibri" panose="020F0502020204030204" charset="0"/>
                <a:cs typeface="Calibri" panose="020F0502020204030204" charset="0"/>
              </a:rPr>
              <a:t>viên</a:t>
            </a:r>
            <a:r>
              <a:rPr lang="en-US" sz="3000" b="1" dirty="0">
                <a:solidFill>
                  <a:schemeClr val="tx1"/>
                </a:solidFill>
                <a:latin typeface="Calibri" panose="020F0502020204030204" charset="0"/>
                <a:cs typeface="Calibri" panose="020F0502020204030204" charset="0"/>
              </a:rPr>
              <a:t>, </a:t>
            </a:r>
            <a:r>
              <a:rPr lang="en-US" sz="3000" b="1" dirty="0" err="1">
                <a:solidFill>
                  <a:schemeClr val="tx1"/>
                </a:solidFill>
                <a:latin typeface="Calibri" panose="020F0502020204030204" charset="0"/>
                <a:cs typeface="Calibri" panose="020F0502020204030204" charset="0"/>
              </a:rPr>
              <a:t>cổ</a:t>
            </a:r>
            <a:r>
              <a:rPr lang="en-US" sz="3000" b="1" dirty="0">
                <a:solidFill>
                  <a:schemeClr val="tx1"/>
                </a:solidFill>
                <a:latin typeface="Calibri" panose="020F0502020204030204" charset="0"/>
                <a:cs typeface="Calibri" panose="020F0502020204030204" charset="0"/>
              </a:rPr>
              <a:t> </a:t>
            </a:r>
            <a:r>
              <a:rPr lang="en-US" sz="3000" b="1" dirty="0" err="1">
                <a:solidFill>
                  <a:schemeClr val="tx1"/>
                </a:solidFill>
                <a:latin typeface="Calibri" panose="020F0502020204030204" charset="0"/>
                <a:cs typeface="Calibri" panose="020F0502020204030204" charset="0"/>
              </a:rPr>
              <a:t>vũ</a:t>
            </a:r>
            <a:r>
              <a:rPr lang="en-US" sz="3000" b="1" dirty="0">
                <a:solidFill>
                  <a:schemeClr val="tx1"/>
                </a:solidFill>
                <a:latin typeface="Calibri" panose="020F0502020204030204" charset="0"/>
                <a:cs typeface="Calibri" panose="020F0502020204030204" charset="0"/>
              </a:rPr>
              <a:t> </a:t>
            </a:r>
            <a:r>
              <a:rPr lang="en-US" sz="3000" b="1" dirty="0" err="1">
                <a:solidFill>
                  <a:schemeClr val="tx1"/>
                </a:solidFill>
                <a:latin typeface="Calibri" panose="020F0502020204030204" charset="0"/>
                <a:cs typeface="Calibri" panose="020F0502020204030204" charset="0"/>
              </a:rPr>
              <a:t>tiết</a:t>
            </a:r>
            <a:r>
              <a:rPr lang="en-US" sz="3000" b="1" dirty="0">
                <a:solidFill>
                  <a:schemeClr val="tx1"/>
                </a:solidFill>
                <a:latin typeface="Calibri" panose="020F0502020204030204" charset="0"/>
                <a:cs typeface="Calibri" panose="020F0502020204030204" charset="0"/>
              </a:rPr>
              <a:t> </a:t>
            </a:r>
            <a:r>
              <a:rPr lang="en-US" sz="3000" b="1" dirty="0" err="1">
                <a:solidFill>
                  <a:schemeClr val="tx1"/>
                </a:solidFill>
                <a:latin typeface="Calibri" panose="020F0502020204030204" charset="0"/>
                <a:cs typeface="Calibri" panose="020F0502020204030204" charset="0"/>
              </a:rPr>
              <a:t>mục</a:t>
            </a:r>
            <a:r>
              <a:rPr lang="en-US" sz="3000" b="1" dirty="0">
                <a:solidFill>
                  <a:schemeClr val="tx1"/>
                </a:solidFill>
                <a:latin typeface="Calibri" panose="020F0502020204030204" charset="0"/>
                <a:cs typeface="Calibri" panose="020F0502020204030204" charset="0"/>
              </a:rPr>
              <a:t> </a:t>
            </a:r>
            <a:r>
              <a:rPr lang="en-US" sz="3000" b="1" dirty="0" err="1">
                <a:solidFill>
                  <a:schemeClr val="tx1"/>
                </a:solidFill>
                <a:latin typeface="Calibri" panose="020F0502020204030204" charset="0"/>
                <a:cs typeface="Calibri" panose="020F0502020204030204" charset="0"/>
              </a:rPr>
              <a:t>bằng</a:t>
            </a:r>
            <a:r>
              <a:rPr lang="en-US" sz="3000" b="1" dirty="0">
                <a:solidFill>
                  <a:schemeClr val="tx1"/>
                </a:solidFill>
                <a:latin typeface="Calibri" panose="020F0502020204030204" charset="0"/>
                <a:cs typeface="Calibri" panose="020F0502020204030204" charset="0"/>
              </a:rPr>
              <a:t> </a:t>
            </a:r>
            <a:r>
              <a:rPr lang="en-US" sz="3000" b="1" dirty="0" err="1">
                <a:solidFill>
                  <a:schemeClr val="tx1"/>
                </a:solidFill>
                <a:latin typeface="Calibri" panose="020F0502020204030204" charset="0"/>
                <a:cs typeface="Calibri" panose="020F0502020204030204" charset="0"/>
              </a:rPr>
              <a:t>cách</a:t>
            </a:r>
            <a:r>
              <a:rPr lang="en-US" sz="3000" b="1" dirty="0">
                <a:solidFill>
                  <a:schemeClr val="tx1"/>
                </a:solidFill>
                <a:latin typeface="Calibri" panose="020F0502020204030204" charset="0"/>
                <a:cs typeface="Calibri" panose="020F0502020204030204" charset="0"/>
              </a:rPr>
              <a:t> </a:t>
            </a:r>
            <a:r>
              <a:rPr lang="en-US" sz="3000" b="1" dirty="0" err="1">
                <a:solidFill>
                  <a:schemeClr val="tx1"/>
                </a:solidFill>
                <a:latin typeface="Calibri" panose="020F0502020204030204" charset="0"/>
                <a:cs typeface="Calibri" panose="020F0502020204030204" charset="0"/>
              </a:rPr>
              <a:t>vỗ</a:t>
            </a:r>
            <a:r>
              <a:rPr lang="en-US" sz="3000" b="1" dirty="0">
                <a:solidFill>
                  <a:schemeClr val="tx1"/>
                </a:solidFill>
                <a:latin typeface="Calibri" panose="020F0502020204030204" charset="0"/>
                <a:cs typeface="Calibri" panose="020F0502020204030204" charset="0"/>
              </a:rPr>
              <a:t> </a:t>
            </a:r>
            <a:r>
              <a:rPr lang="en-US" sz="3000" b="1" dirty="0" err="1">
                <a:solidFill>
                  <a:schemeClr val="tx1"/>
                </a:solidFill>
                <a:latin typeface="Calibri" panose="020F0502020204030204" charset="0"/>
                <a:cs typeface="Calibri" panose="020F0502020204030204" charset="0"/>
              </a:rPr>
              <a:t>tay</a:t>
            </a:r>
            <a:endParaRPr lang="en-US" sz="3000" b="1" dirty="0">
              <a:solidFill>
                <a:schemeClr val="tx1"/>
              </a:solidFill>
              <a:latin typeface="Calibri" panose="020F0502020204030204" charset="0"/>
              <a:cs typeface="Calibri" panose="020F0502020204030204" charset="0"/>
            </a:endParaRPr>
          </a:p>
        </p:txBody>
      </p:sp>
      <p:pic>
        <p:nvPicPr>
          <p:cNvPr id="34" name="Picture 33"/>
          <p:cNvPicPr/>
          <p:nvPr/>
        </p:nvPicPr>
        <p:blipFill>
          <a:blip r:embed="rId4"/>
          <a:stretch>
            <a:fillRect/>
          </a:stretch>
        </p:blipFill>
        <p:spPr>
          <a:xfrm>
            <a:off x="3688080" y="2327910"/>
            <a:ext cx="501650" cy="544830"/>
          </a:xfrm>
          <a:prstGeom prst="rect">
            <a:avLst/>
          </a:prstGeom>
          <a:noFill/>
          <a:ln w="9525">
            <a:noFill/>
          </a:ln>
        </p:spPr>
      </p:pic>
      <p:pic>
        <p:nvPicPr>
          <p:cNvPr id="35" name="Picture 34"/>
          <p:cNvPicPr/>
          <p:nvPr/>
        </p:nvPicPr>
        <p:blipFill>
          <a:blip r:embed="rId4"/>
          <a:stretch>
            <a:fillRect/>
          </a:stretch>
        </p:blipFill>
        <p:spPr>
          <a:xfrm>
            <a:off x="3688080" y="3379470"/>
            <a:ext cx="501650" cy="544830"/>
          </a:xfrm>
          <a:prstGeom prst="rect">
            <a:avLst/>
          </a:prstGeom>
          <a:noFill/>
          <a:ln w="9525">
            <a:noFill/>
          </a:ln>
        </p:spPr>
      </p:pic>
      <p:graphicFrame>
        <p:nvGraphicFramePr>
          <p:cNvPr id="36" name="Object 35"/>
          <p:cNvGraphicFramePr/>
          <p:nvPr/>
        </p:nvGraphicFramePr>
        <p:xfrm>
          <a:off x="267335" y="136525"/>
          <a:ext cx="1050925" cy="837565"/>
        </p:xfrm>
        <a:graphic>
          <a:graphicData uri="http://schemas.openxmlformats.org/presentationml/2006/ole">
            <mc:AlternateContent xmlns:mc="http://schemas.openxmlformats.org/markup-compatibility/2006">
              <mc:Choice xmlns:v="urn:schemas-microsoft-com:vml" Requires="v">
                <p:oleObj spid="_x0000_s1038" r:id="rId5" imgW="1358900" imgH="1098550" progId="Paint.Picture">
                  <p:embed/>
                </p:oleObj>
              </mc:Choice>
              <mc:Fallback>
                <p:oleObj r:id="rId5" imgW="1358900" imgH="1098550" progId="Paint.Picture">
                  <p:embed/>
                  <p:pic>
                    <p:nvPicPr>
                      <p:cNvPr id="0" name="Picture 3"/>
                      <p:cNvPicPr/>
                      <p:nvPr/>
                    </p:nvPicPr>
                    <p:blipFill>
                      <a:blip r:embed="rId6"/>
                      <a:stretch>
                        <a:fillRect/>
                      </a:stretch>
                    </p:blipFill>
                    <p:spPr>
                      <a:xfrm>
                        <a:off x="267335" y="136525"/>
                        <a:ext cx="1050925" cy="837565"/>
                      </a:xfrm>
                      <a:prstGeom prst="rect">
                        <a:avLst/>
                      </a:prstGeom>
                    </p:spPr>
                  </p:pic>
                </p:oleObj>
              </mc:Fallback>
            </mc:AlternateContent>
          </a:graphicData>
        </a:graphic>
      </p:graphicFrame>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fade">
                                      <p:cBhvr>
                                        <p:cTn id="12" dur="1000"/>
                                        <p:tgtEl>
                                          <p:spTgt spid="102"/>
                                        </p:tgtEl>
                                      </p:cBhvr>
                                    </p:animEffect>
                                    <p:anim calcmode="lin" valueType="num">
                                      <p:cBhvr>
                                        <p:cTn id="13" dur="1000" fill="hold"/>
                                        <p:tgtEl>
                                          <p:spTgt spid="102"/>
                                        </p:tgtEl>
                                        <p:attrNameLst>
                                          <p:attrName>ppt_x</p:attrName>
                                        </p:attrNameLst>
                                      </p:cBhvr>
                                      <p:tavLst>
                                        <p:tav tm="0">
                                          <p:val>
                                            <p:strVal val="#ppt_x"/>
                                          </p:val>
                                        </p:tav>
                                        <p:tav tm="100000">
                                          <p:val>
                                            <p:strVal val="#ppt_x"/>
                                          </p:val>
                                        </p:tav>
                                      </p:tavLst>
                                    </p:anim>
                                    <p:anim calcmode="lin" valueType="num">
                                      <p:cBhvr>
                                        <p:cTn id="14"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anim calcmode="lin" valueType="num">
                                      <p:cBhvr>
                                        <p:cTn id="25" dur="1000" fill="hold"/>
                                        <p:tgtEl>
                                          <p:spTgt spid="34"/>
                                        </p:tgtEl>
                                        <p:attrNameLst>
                                          <p:attrName>ppt_x</p:attrName>
                                        </p:attrNameLst>
                                      </p:cBhvr>
                                      <p:tavLst>
                                        <p:tav tm="0">
                                          <p:val>
                                            <p:strVal val="#ppt_x"/>
                                          </p:val>
                                        </p:tav>
                                        <p:tav tm="100000">
                                          <p:val>
                                            <p:strVal val="#ppt_x"/>
                                          </p:val>
                                        </p:tav>
                                      </p:tavLst>
                                    </p:anim>
                                    <p:anim calcmode="lin" valueType="num">
                                      <p:cBhvr>
                                        <p:cTn id="2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000"/>
                                        <p:tgtEl>
                                          <p:spTgt spid="35"/>
                                        </p:tgtEl>
                                      </p:cBhvr>
                                    </p:animEffect>
                                    <p:anim calcmode="lin" valueType="num">
                                      <p:cBhvr>
                                        <p:cTn id="37" dur="1000" fill="hold"/>
                                        <p:tgtEl>
                                          <p:spTgt spid="35"/>
                                        </p:tgtEl>
                                        <p:attrNameLst>
                                          <p:attrName>ppt_x</p:attrName>
                                        </p:attrNameLst>
                                      </p:cBhvr>
                                      <p:tavLst>
                                        <p:tav tm="0">
                                          <p:val>
                                            <p:strVal val="#ppt_x"/>
                                          </p:val>
                                        </p:tav>
                                        <p:tav tm="100000">
                                          <p:val>
                                            <p:strVal val="#ppt_x"/>
                                          </p:val>
                                        </p:tav>
                                      </p:tavLst>
                                    </p:anim>
                                    <p:anim calcmode="lin" valueType="num">
                                      <p:cBhvr>
                                        <p:cTn id="3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P spid="33" grpId="0"/>
      <p:bldP spid="3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grpSp>
        <p:nvGrpSpPr>
          <p:cNvPr id="1512" name="Google Shape;1512;p56"/>
          <p:cNvGrpSpPr/>
          <p:nvPr/>
        </p:nvGrpSpPr>
        <p:grpSpPr>
          <a:xfrm flipH="1">
            <a:off x="-7600" y="1606291"/>
            <a:ext cx="3444367" cy="5839675"/>
            <a:chOff x="1862899" y="1669750"/>
            <a:chExt cx="2709114" cy="4593106"/>
          </a:xfrm>
        </p:grpSpPr>
        <p:sp>
          <p:nvSpPr>
            <p:cNvPr id="1513" name="Google Shape;1513;p56"/>
            <p:cNvSpPr/>
            <p:nvPr/>
          </p:nvSpPr>
          <p:spPr>
            <a:xfrm>
              <a:off x="1894306" y="5659175"/>
              <a:ext cx="2598422" cy="603680"/>
            </a:xfrm>
            <a:custGeom>
              <a:avLst/>
              <a:gdLst/>
              <a:ahLst/>
              <a:cxnLst/>
              <a:rect l="l" t="t" r="r" b="b"/>
              <a:pathLst>
                <a:path w="40822" h="9484" extrusionOk="0">
                  <a:moveTo>
                    <a:pt x="20426" y="0"/>
                  </a:moveTo>
                  <a:cubicBezTo>
                    <a:pt x="9149" y="0"/>
                    <a:pt x="0" y="2128"/>
                    <a:pt x="0" y="4742"/>
                  </a:cubicBezTo>
                  <a:cubicBezTo>
                    <a:pt x="0" y="7386"/>
                    <a:pt x="9149" y="9483"/>
                    <a:pt x="20426" y="9483"/>
                  </a:cubicBezTo>
                  <a:cubicBezTo>
                    <a:pt x="31703" y="9483"/>
                    <a:pt x="40821" y="7386"/>
                    <a:pt x="40821" y="4742"/>
                  </a:cubicBezTo>
                  <a:cubicBezTo>
                    <a:pt x="40821" y="2128"/>
                    <a:pt x="31703" y="0"/>
                    <a:pt x="20426" y="0"/>
                  </a:cubicBezTo>
                  <a:close/>
                </a:path>
              </a:pathLst>
            </a:custGeom>
            <a:solidFill>
              <a:srgbClr val="BCB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6"/>
            <p:cNvSpPr/>
            <p:nvPr/>
          </p:nvSpPr>
          <p:spPr>
            <a:xfrm>
              <a:off x="2103210" y="3029857"/>
              <a:ext cx="416033" cy="483759"/>
            </a:xfrm>
            <a:custGeom>
              <a:avLst/>
              <a:gdLst/>
              <a:ahLst/>
              <a:cxnLst/>
              <a:rect l="l" t="t" r="r" b="b"/>
              <a:pathLst>
                <a:path w="6536" h="7600" extrusionOk="0">
                  <a:moveTo>
                    <a:pt x="1" y="0"/>
                  </a:moveTo>
                  <a:cubicBezTo>
                    <a:pt x="1946" y="3405"/>
                    <a:pt x="4439" y="6475"/>
                    <a:pt x="6110" y="7599"/>
                  </a:cubicBezTo>
                  <a:lnTo>
                    <a:pt x="6536" y="791"/>
                  </a:lnTo>
                  <a:lnTo>
                    <a:pt x="6536" y="791"/>
                  </a:lnTo>
                  <a:cubicBezTo>
                    <a:pt x="5822" y="974"/>
                    <a:pt x="5108" y="1059"/>
                    <a:pt x="4401" y="1059"/>
                  </a:cubicBezTo>
                  <a:cubicBezTo>
                    <a:pt x="2880" y="1059"/>
                    <a:pt x="1391" y="664"/>
                    <a:pt x="1" y="0"/>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6"/>
            <p:cNvSpPr/>
            <p:nvPr/>
          </p:nvSpPr>
          <p:spPr>
            <a:xfrm>
              <a:off x="1862899" y="2185683"/>
              <a:ext cx="663705" cy="915132"/>
            </a:xfrm>
            <a:custGeom>
              <a:avLst/>
              <a:gdLst/>
              <a:ahLst/>
              <a:cxnLst/>
              <a:rect l="l" t="t" r="r" b="b"/>
              <a:pathLst>
                <a:path w="10427" h="14377" extrusionOk="0">
                  <a:moveTo>
                    <a:pt x="3233" y="0"/>
                  </a:moveTo>
                  <a:cubicBezTo>
                    <a:pt x="3219" y="0"/>
                    <a:pt x="3206" y="2"/>
                    <a:pt x="3192" y="4"/>
                  </a:cubicBezTo>
                  <a:cubicBezTo>
                    <a:pt x="2585" y="126"/>
                    <a:pt x="3192" y="2375"/>
                    <a:pt x="3192" y="2375"/>
                  </a:cubicBezTo>
                  <a:cubicBezTo>
                    <a:pt x="3192" y="2375"/>
                    <a:pt x="2544" y="146"/>
                    <a:pt x="1953" y="146"/>
                  </a:cubicBezTo>
                  <a:cubicBezTo>
                    <a:pt x="1930" y="146"/>
                    <a:pt x="1908" y="150"/>
                    <a:pt x="1885" y="156"/>
                  </a:cubicBezTo>
                  <a:cubicBezTo>
                    <a:pt x="1338" y="339"/>
                    <a:pt x="1916" y="2466"/>
                    <a:pt x="1977" y="2770"/>
                  </a:cubicBezTo>
                  <a:cubicBezTo>
                    <a:pt x="1917" y="2473"/>
                    <a:pt x="1365" y="670"/>
                    <a:pt x="887" y="670"/>
                  </a:cubicBezTo>
                  <a:cubicBezTo>
                    <a:pt x="875" y="670"/>
                    <a:pt x="863" y="671"/>
                    <a:pt x="852" y="673"/>
                  </a:cubicBezTo>
                  <a:cubicBezTo>
                    <a:pt x="335" y="764"/>
                    <a:pt x="1" y="4503"/>
                    <a:pt x="1855" y="9244"/>
                  </a:cubicBezTo>
                  <a:cubicBezTo>
                    <a:pt x="2372" y="10582"/>
                    <a:pt x="3071" y="11980"/>
                    <a:pt x="3831" y="13317"/>
                  </a:cubicBezTo>
                  <a:cubicBezTo>
                    <a:pt x="5242" y="13981"/>
                    <a:pt x="6724" y="14376"/>
                    <a:pt x="8247" y="14376"/>
                  </a:cubicBezTo>
                  <a:cubicBezTo>
                    <a:pt x="8956" y="14376"/>
                    <a:pt x="9673" y="14291"/>
                    <a:pt x="10396" y="14108"/>
                  </a:cubicBezTo>
                  <a:lnTo>
                    <a:pt x="10427" y="13591"/>
                  </a:lnTo>
                  <a:cubicBezTo>
                    <a:pt x="10427" y="13591"/>
                    <a:pt x="6323" y="8971"/>
                    <a:pt x="5472" y="6934"/>
                  </a:cubicBezTo>
                  <a:cubicBezTo>
                    <a:pt x="4651" y="4898"/>
                    <a:pt x="4591" y="4533"/>
                    <a:pt x="4591" y="4533"/>
                  </a:cubicBezTo>
                  <a:cubicBezTo>
                    <a:pt x="4591" y="4533"/>
                    <a:pt x="5655" y="2162"/>
                    <a:pt x="4955" y="1767"/>
                  </a:cubicBezTo>
                  <a:cubicBezTo>
                    <a:pt x="4847" y="1704"/>
                    <a:pt x="4754" y="1677"/>
                    <a:pt x="4676" y="1677"/>
                  </a:cubicBezTo>
                  <a:cubicBezTo>
                    <a:pt x="4226" y="1677"/>
                    <a:pt x="4226" y="2557"/>
                    <a:pt x="4226" y="2557"/>
                  </a:cubicBezTo>
                  <a:cubicBezTo>
                    <a:pt x="4226" y="2557"/>
                    <a:pt x="3819" y="0"/>
                    <a:pt x="3233" y="0"/>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6"/>
            <p:cNvSpPr/>
            <p:nvPr/>
          </p:nvSpPr>
          <p:spPr>
            <a:xfrm>
              <a:off x="2933225" y="3040373"/>
              <a:ext cx="323164" cy="134360"/>
            </a:xfrm>
            <a:custGeom>
              <a:avLst/>
              <a:gdLst/>
              <a:ahLst/>
              <a:cxnLst/>
              <a:rect l="l" t="t" r="r" b="b"/>
              <a:pathLst>
                <a:path w="5077" h="2081" extrusionOk="0">
                  <a:moveTo>
                    <a:pt x="915" y="1"/>
                  </a:moveTo>
                  <a:cubicBezTo>
                    <a:pt x="610" y="1"/>
                    <a:pt x="305" y="7"/>
                    <a:pt x="1" y="18"/>
                  </a:cubicBezTo>
                  <a:cubicBezTo>
                    <a:pt x="183" y="961"/>
                    <a:pt x="213" y="1781"/>
                    <a:pt x="213" y="1781"/>
                  </a:cubicBezTo>
                  <a:cubicBezTo>
                    <a:pt x="944" y="1995"/>
                    <a:pt x="1581" y="2080"/>
                    <a:pt x="2132" y="2080"/>
                  </a:cubicBezTo>
                  <a:cubicBezTo>
                    <a:pt x="4236" y="2080"/>
                    <a:pt x="5077" y="839"/>
                    <a:pt x="5077" y="839"/>
                  </a:cubicBezTo>
                  <a:cubicBezTo>
                    <a:pt x="4985" y="717"/>
                    <a:pt x="4894" y="565"/>
                    <a:pt x="4833" y="383"/>
                  </a:cubicBezTo>
                  <a:cubicBezTo>
                    <a:pt x="3527" y="112"/>
                    <a:pt x="2221" y="1"/>
                    <a:pt x="915" y="1"/>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6"/>
            <p:cNvSpPr/>
            <p:nvPr/>
          </p:nvSpPr>
          <p:spPr>
            <a:xfrm>
              <a:off x="2896500" y="2917639"/>
              <a:ext cx="344424" cy="149011"/>
            </a:xfrm>
            <a:custGeom>
              <a:avLst/>
              <a:gdLst/>
              <a:ahLst/>
              <a:cxnLst/>
              <a:rect l="l" t="t" r="r" b="b"/>
              <a:pathLst>
                <a:path w="5411" h="2341" extrusionOk="0">
                  <a:moveTo>
                    <a:pt x="5319" y="1"/>
                  </a:moveTo>
                  <a:lnTo>
                    <a:pt x="0" y="183"/>
                  </a:lnTo>
                  <a:cubicBezTo>
                    <a:pt x="274" y="730"/>
                    <a:pt x="456" y="1368"/>
                    <a:pt x="578" y="1976"/>
                  </a:cubicBezTo>
                  <a:cubicBezTo>
                    <a:pt x="882" y="1965"/>
                    <a:pt x="1187" y="1959"/>
                    <a:pt x="1492" y="1959"/>
                  </a:cubicBezTo>
                  <a:cubicBezTo>
                    <a:pt x="2798" y="1959"/>
                    <a:pt x="4104" y="2070"/>
                    <a:pt x="5410" y="2341"/>
                  </a:cubicBezTo>
                  <a:cubicBezTo>
                    <a:pt x="5076" y="1368"/>
                    <a:pt x="5319" y="1"/>
                    <a:pt x="5319" y="1"/>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6"/>
            <p:cNvSpPr/>
            <p:nvPr/>
          </p:nvSpPr>
          <p:spPr>
            <a:xfrm>
              <a:off x="2499823" y="3033739"/>
              <a:ext cx="1298320" cy="489551"/>
            </a:xfrm>
            <a:custGeom>
              <a:avLst/>
              <a:gdLst/>
              <a:ahLst/>
              <a:cxnLst/>
              <a:rect l="l" t="t" r="r" b="b"/>
              <a:pathLst>
                <a:path w="20397" h="7691" extrusionOk="0">
                  <a:moveTo>
                    <a:pt x="396" y="0"/>
                  </a:moveTo>
                  <a:cubicBezTo>
                    <a:pt x="396" y="0"/>
                    <a:pt x="214" y="973"/>
                    <a:pt x="62" y="2250"/>
                  </a:cubicBezTo>
                  <a:cubicBezTo>
                    <a:pt x="31" y="2432"/>
                    <a:pt x="31" y="2645"/>
                    <a:pt x="1" y="2827"/>
                  </a:cubicBezTo>
                  <a:cubicBezTo>
                    <a:pt x="6080" y="5623"/>
                    <a:pt x="12828" y="7326"/>
                    <a:pt x="19454" y="7690"/>
                  </a:cubicBezTo>
                  <a:cubicBezTo>
                    <a:pt x="20032" y="7265"/>
                    <a:pt x="20396" y="6991"/>
                    <a:pt x="20396" y="6991"/>
                  </a:cubicBezTo>
                  <a:cubicBezTo>
                    <a:pt x="20244" y="6687"/>
                    <a:pt x="20062" y="6383"/>
                    <a:pt x="19849" y="6079"/>
                  </a:cubicBezTo>
                  <a:cubicBezTo>
                    <a:pt x="19333" y="5350"/>
                    <a:pt x="18725" y="4529"/>
                    <a:pt x="18086" y="3800"/>
                  </a:cubicBezTo>
                  <a:cubicBezTo>
                    <a:pt x="17661" y="3313"/>
                    <a:pt x="17205" y="2857"/>
                    <a:pt x="16779" y="2462"/>
                  </a:cubicBezTo>
                  <a:cubicBezTo>
                    <a:pt x="16415" y="2158"/>
                    <a:pt x="16050" y="1885"/>
                    <a:pt x="15715" y="1672"/>
                  </a:cubicBezTo>
                  <a:cubicBezTo>
                    <a:pt x="14582" y="1002"/>
                    <a:pt x="13584" y="843"/>
                    <a:pt x="12890" y="843"/>
                  </a:cubicBezTo>
                  <a:cubicBezTo>
                    <a:pt x="12263" y="843"/>
                    <a:pt x="11886" y="973"/>
                    <a:pt x="11886" y="973"/>
                  </a:cubicBezTo>
                  <a:cubicBezTo>
                    <a:pt x="11004" y="1841"/>
                    <a:pt x="9922" y="2078"/>
                    <a:pt x="9003" y="2078"/>
                  </a:cubicBezTo>
                  <a:cubicBezTo>
                    <a:pt x="7895" y="2078"/>
                    <a:pt x="7022" y="1733"/>
                    <a:pt x="7022" y="1733"/>
                  </a:cubicBezTo>
                  <a:lnTo>
                    <a:pt x="4864" y="1550"/>
                  </a:lnTo>
                  <a:cubicBezTo>
                    <a:pt x="4317" y="1155"/>
                    <a:pt x="396" y="0"/>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6"/>
            <p:cNvSpPr/>
            <p:nvPr/>
          </p:nvSpPr>
          <p:spPr>
            <a:xfrm>
              <a:off x="2482446" y="3210208"/>
              <a:ext cx="1257646" cy="726593"/>
            </a:xfrm>
            <a:custGeom>
              <a:avLst/>
              <a:gdLst/>
              <a:ahLst/>
              <a:cxnLst/>
              <a:rect l="l" t="t" r="r" b="b"/>
              <a:pathLst>
                <a:path w="19758" h="11415" extrusionOk="0">
                  <a:moveTo>
                    <a:pt x="274" y="0"/>
                  </a:moveTo>
                  <a:cubicBezTo>
                    <a:pt x="213" y="486"/>
                    <a:pt x="183" y="973"/>
                    <a:pt x="122" y="1489"/>
                  </a:cubicBezTo>
                  <a:cubicBezTo>
                    <a:pt x="92" y="1793"/>
                    <a:pt x="92" y="2128"/>
                    <a:pt x="61" y="2432"/>
                  </a:cubicBezTo>
                  <a:cubicBezTo>
                    <a:pt x="0" y="3678"/>
                    <a:pt x="31" y="4742"/>
                    <a:pt x="304" y="5137"/>
                  </a:cubicBezTo>
                  <a:cubicBezTo>
                    <a:pt x="547" y="5471"/>
                    <a:pt x="851" y="5806"/>
                    <a:pt x="1155" y="6110"/>
                  </a:cubicBezTo>
                  <a:cubicBezTo>
                    <a:pt x="1946" y="6900"/>
                    <a:pt x="2827" y="7538"/>
                    <a:pt x="2827" y="7538"/>
                  </a:cubicBezTo>
                  <a:cubicBezTo>
                    <a:pt x="2827" y="7538"/>
                    <a:pt x="3253" y="10031"/>
                    <a:pt x="3830" y="10942"/>
                  </a:cubicBezTo>
                  <a:cubicBezTo>
                    <a:pt x="4040" y="11264"/>
                    <a:pt x="6141" y="11414"/>
                    <a:pt x="8547" y="11414"/>
                  </a:cubicBezTo>
                  <a:cubicBezTo>
                    <a:pt x="12057" y="11414"/>
                    <a:pt x="16218" y="11094"/>
                    <a:pt x="16110" y="10517"/>
                  </a:cubicBezTo>
                  <a:cubicBezTo>
                    <a:pt x="15988" y="9727"/>
                    <a:pt x="15745" y="8602"/>
                    <a:pt x="15593" y="7842"/>
                  </a:cubicBezTo>
                  <a:cubicBezTo>
                    <a:pt x="15502" y="7417"/>
                    <a:pt x="15441" y="7113"/>
                    <a:pt x="15441" y="7113"/>
                  </a:cubicBezTo>
                  <a:cubicBezTo>
                    <a:pt x="16931" y="6748"/>
                    <a:pt x="18694" y="5623"/>
                    <a:pt x="19758" y="4863"/>
                  </a:cubicBezTo>
                  <a:cubicBezTo>
                    <a:pt x="13131" y="4499"/>
                    <a:pt x="6353" y="2827"/>
                    <a:pt x="2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6"/>
            <p:cNvSpPr/>
            <p:nvPr/>
          </p:nvSpPr>
          <p:spPr>
            <a:xfrm>
              <a:off x="2213519" y="2588115"/>
              <a:ext cx="417051" cy="586176"/>
            </a:xfrm>
            <a:custGeom>
              <a:avLst/>
              <a:gdLst/>
              <a:ahLst/>
              <a:cxnLst/>
              <a:rect l="l" t="t" r="r" b="b"/>
              <a:pathLst>
                <a:path w="6552" h="9209" extrusionOk="0">
                  <a:moveTo>
                    <a:pt x="3403" y="0"/>
                  </a:moveTo>
                  <a:cubicBezTo>
                    <a:pt x="3352" y="0"/>
                    <a:pt x="3302" y="4"/>
                    <a:pt x="3253" y="10"/>
                  </a:cubicBezTo>
                  <a:cubicBezTo>
                    <a:pt x="3253" y="10"/>
                    <a:pt x="3982" y="2199"/>
                    <a:pt x="4256" y="2746"/>
                  </a:cubicBezTo>
                  <a:cubicBezTo>
                    <a:pt x="4256" y="2746"/>
                    <a:pt x="1520" y="4326"/>
                    <a:pt x="0" y="4600"/>
                  </a:cubicBezTo>
                  <a:cubicBezTo>
                    <a:pt x="0" y="4600"/>
                    <a:pt x="851" y="5877"/>
                    <a:pt x="1551" y="6576"/>
                  </a:cubicBezTo>
                  <a:cubicBezTo>
                    <a:pt x="1551" y="6576"/>
                    <a:pt x="2158" y="6302"/>
                    <a:pt x="2523" y="5846"/>
                  </a:cubicBezTo>
                  <a:cubicBezTo>
                    <a:pt x="2561" y="5802"/>
                    <a:pt x="2589" y="5782"/>
                    <a:pt x="2609" y="5782"/>
                  </a:cubicBezTo>
                  <a:cubicBezTo>
                    <a:pt x="2790" y="5782"/>
                    <a:pt x="2219" y="7518"/>
                    <a:pt x="2219" y="7518"/>
                  </a:cubicBezTo>
                  <a:cubicBezTo>
                    <a:pt x="2219" y="7518"/>
                    <a:pt x="2736" y="8551"/>
                    <a:pt x="3952" y="9038"/>
                  </a:cubicBezTo>
                  <a:cubicBezTo>
                    <a:pt x="4243" y="9162"/>
                    <a:pt x="4499" y="9209"/>
                    <a:pt x="4721" y="9209"/>
                  </a:cubicBezTo>
                  <a:cubicBezTo>
                    <a:pt x="5424" y="9209"/>
                    <a:pt x="5776" y="8734"/>
                    <a:pt x="5776" y="8734"/>
                  </a:cubicBezTo>
                  <a:cubicBezTo>
                    <a:pt x="5776" y="8734"/>
                    <a:pt x="5776" y="5451"/>
                    <a:pt x="6171" y="3840"/>
                  </a:cubicBezTo>
                  <a:cubicBezTo>
                    <a:pt x="6552" y="2287"/>
                    <a:pt x="4758" y="0"/>
                    <a:pt x="3403"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6"/>
            <p:cNvSpPr/>
            <p:nvPr/>
          </p:nvSpPr>
          <p:spPr>
            <a:xfrm>
              <a:off x="2432162" y="2695177"/>
              <a:ext cx="222529" cy="175172"/>
            </a:xfrm>
            <a:custGeom>
              <a:avLst/>
              <a:gdLst/>
              <a:ahLst/>
              <a:cxnLst/>
              <a:rect l="l" t="t" r="r" b="b"/>
              <a:pathLst>
                <a:path w="3496" h="2752" extrusionOk="0">
                  <a:moveTo>
                    <a:pt x="882" y="0"/>
                  </a:moveTo>
                  <a:cubicBezTo>
                    <a:pt x="881" y="0"/>
                    <a:pt x="0" y="243"/>
                    <a:pt x="1125" y="1611"/>
                  </a:cubicBezTo>
                  <a:cubicBezTo>
                    <a:pt x="1776" y="2408"/>
                    <a:pt x="2417" y="2751"/>
                    <a:pt x="2855" y="2751"/>
                  </a:cubicBezTo>
                  <a:cubicBezTo>
                    <a:pt x="3152" y="2751"/>
                    <a:pt x="3355" y="2593"/>
                    <a:pt x="3404" y="2310"/>
                  </a:cubicBezTo>
                  <a:cubicBezTo>
                    <a:pt x="3496" y="1641"/>
                    <a:pt x="882" y="0"/>
                    <a:pt x="882"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6"/>
            <p:cNvSpPr/>
            <p:nvPr/>
          </p:nvSpPr>
          <p:spPr>
            <a:xfrm>
              <a:off x="3446768" y="2588115"/>
              <a:ext cx="417115" cy="586176"/>
            </a:xfrm>
            <a:custGeom>
              <a:avLst/>
              <a:gdLst/>
              <a:ahLst/>
              <a:cxnLst/>
              <a:rect l="l" t="t" r="r" b="b"/>
              <a:pathLst>
                <a:path w="6553" h="9209" extrusionOk="0">
                  <a:moveTo>
                    <a:pt x="3150" y="0"/>
                  </a:moveTo>
                  <a:cubicBezTo>
                    <a:pt x="1795" y="0"/>
                    <a:pt x="1" y="2287"/>
                    <a:pt x="352" y="3840"/>
                  </a:cubicBezTo>
                  <a:cubicBezTo>
                    <a:pt x="747" y="5451"/>
                    <a:pt x="778" y="8734"/>
                    <a:pt x="778" y="8734"/>
                  </a:cubicBezTo>
                  <a:cubicBezTo>
                    <a:pt x="778" y="8734"/>
                    <a:pt x="1129" y="9209"/>
                    <a:pt x="1833" y="9209"/>
                  </a:cubicBezTo>
                  <a:cubicBezTo>
                    <a:pt x="2054" y="9209"/>
                    <a:pt x="2310" y="9162"/>
                    <a:pt x="2601" y="9038"/>
                  </a:cubicBezTo>
                  <a:cubicBezTo>
                    <a:pt x="3817" y="8551"/>
                    <a:pt x="4304" y="7518"/>
                    <a:pt x="4304" y="7518"/>
                  </a:cubicBezTo>
                  <a:cubicBezTo>
                    <a:pt x="4304" y="7518"/>
                    <a:pt x="3758" y="5782"/>
                    <a:pt x="3921" y="5782"/>
                  </a:cubicBezTo>
                  <a:cubicBezTo>
                    <a:pt x="3939" y="5782"/>
                    <a:pt x="3964" y="5802"/>
                    <a:pt x="4000" y="5846"/>
                  </a:cubicBezTo>
                  <a:cubicBezTo>
                    <a:pt x="4364" y="6302"/>
                    <a:pt x="5003" y="6576"/>
                    <a:pt x="5003" y="6576"/>
                  </a:cubicBezTo>
                  <a:cubicBezTo>
                    <a:pt x="5702" y="5877"/>
                    <a:pt x="6553" y="4600"/>
                    <a:pt x="6553" y="4600"/>
                  </a:cubicBezTo>
                  <a:cubicBezTo>
                    <a:pt x="5003" y="4326"/>
                    <a:pt x="2267" y="2746"/>
                    <a:pt x="2267" y="2746"/>
                  </a:cubicBezTo>
                  <a:cubicBezTo>
                    <a:pt x="2571" y="2199"/>
                    <a:pt x="3301" y="10"/>
                    <a:pt x="3301" y="10"/>
                  </a:cubicBezTo>
                  <a:cubicBezTo>
                    <a:pt x="3251" y="4"/>
                    <a:pt x="3201" y="0"/>
                    <a:pt x="3150"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6"/>
            <p:cNvSpPr/>
            <p:nvPr/>
          </p:nvSpPr>
          <p:spPr>
            <a:xfrm>
              <a:off x="3422707" y="2695177"/>
              <a:ext cx="222593" cy="175172"/>
            </a:xfrm>
            <a:custGeom>
              <a:avLst/>
              <a:gdLst/>
              <a:ahLst/>
              <a:cxnLst/>
              <a:rect l="l" t="t" r="r" b="b"/>
              <a:pathLst>
                <a:path w="3497" h="2752" extrusionOk="0">
                  <a:moveTo>
                    <a:pt x="2615" y="0"/>
                  </a:moveTo>
                  <a:cubicBezTo>
                    <a:pt x="2615" y="0"/>
                    <a:pt x="1" y="1641"/>
                    <a:pt x="92" y="2310"/>
                  </a:cubicBezTo>
                  <a:cubicBezTo>
                    <a:pt x="141" y="2593"/>
                    <a:pt x="344" y="2751"/>
                    <a:pt x="641" y="2751"/>
                  </a:cubicBezTo>
                  <a:cubicBezTo>
                    <a:pt x="1079" y="2751"/>
                    <a:pt x="1720" y="2408"/>
                    <a:pt x="2372" y="1611"/>
                  </a:cubicBezTo>
                  <a:cubicBezTo>
                    <a:pt x="3496" y="243"/>
                    <a:pt x="2615" y="0"/>
                    <a:pt x="2615"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6"/>
            <p:cNvSpPr/>
            <p:nvPr/>
          </p:nvSpPr>
          <p:spPr>
            <a:xfrm>
              <a:off x="2213519" y="2471850"/>
              <a:ext cx="251555" cy="160850"/>
            </a:xfrm>
            <a:custGeom>
              <a:avLst/>
              <a:gdLst/>
              <a:ahLst/>
              <a:cxnLst/>
              <a:rect l="l" t="t" r="r" b="b"/>
              <a:pathLst>
                <a:path w="3952" h="2527" extrusionOk="0">
                  <a:moveTo>
                    <a:pt x="2186" y="1"/>
                  </a:moveTo>
                  <a:cubicBezTo>
                    <a:pt x="1416" y="1"/>
                    <a:pt x="643" y="232"/>
                    <a:pt x="0" y="688"/>
                  </a:cubicBezTo>
                  <a:cubicBezTo>
                    <a:pt x="138" y="1607"/>
                    <a:pt x="901" y="2526"/>
                    <a:pt x="2342" y="2526"/>
                  </a:cubicBezTo>
                  <a:cubicBezTo>
                    <a:pt x="2808" y="2526"/>
                    <a:pt x="3343" y="2430"/>
                    <a:pt x="3952" y="2208"/>
                  </a:cubicBezTo>
                  <a:lnTo>
                    <a:pt x="3952" y="445"/>
                  </a:lnTo>
                  <a:cubicBezTo>
                    <a:pt x="3412" y="148"/>
                    <a:pt x="2800" y="1"/>
                    <a:pt x="2186" y="1"/>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6"/>
            <p:cNvSpPr/>
            <p:nvPr/>
          </p:nvSpPr>
          <p:spPr>
            <a:xfrm>
              <a:off x="2205753" y="2381337"/>
              <a:ext cx="259320" cy="134370"/>
            </a:xfrm>
            <a:custGeom>
              <a:avLst/>
              <a:gdLst/>
              <a:ahLst/>
              <a:cxnLst/>
              <a:rect l="l" t="t" r="r" b="b"/>
              <a:pathLst>
                <a:path w="4074" h="2111" extrusionOk="0">
                  <a:moveTo>
                    <a:pt x="2123" y="0"/>
                  </a:moveTo>
                  <a:cubicBezTo>
                    <a:pt x="1720" y="0"/>
                    <a:pt x="1286" y="93"/>
                    <a:pt x="852" y="347"/>
                  </a:cubicBezTo>
                  <a:cubicBezTo>
                    <a:pt x="244" y="681"/>
                    <a:pt x="1" y="1411"/>
                    <a:pt x="122" y="2110"/>
                  </a:cubicBezTo>
                  <a:cubicBezTo>
                    <a:pt x="765" y="1654"/>
                    <a:pt x="1529" y="1423"/>
                    <a:pt x="2295" y="1423"/>
                  </a:cubicBezTo>
                  <a:cubicBezTo>
                    <a:pt x="2907" y="1423"/>
                    <a:pt x="3521" y="1570"/>
                    <a:pt x="4074" y="1867"/>
                  </a:cubicBezTo>
                  <a:lnTo>
                    <a:pt x="4074" y="681"/>
                  </a:lnTo>
                  <a:cubicBezTo>
                    <a:pt x="4074" y="681"/>
                    <a:pt x="3214" y="0"/>
                    <a:pt x="2123" y="0"/>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6"/>
            <p:cNvSpPr/>
            <p:nvPr/>
          </p:nvSpPr>
          <p:spPr>
            <a:xfrm>
              <a:off x="2288946" y="2481817"/>
              <a:ext cx="156776" cy="132652"/>
            </a:xfrm>
            <a:custGeom>
              <a:avLst/>
              <a:gdLst/>
              <a:ahLst/>
              <a:cxnLst/>
              <a:rect l="l" t="t" r="r" b="b"/>
              <a:pathLst>
                <a:path w="2463" h="2084" extrusionOk="0">
                  <a:moveTo>
                    <a:pt x="1049" y="1"/>
                  </a:moveTo>
                  <a:cubicBezTo>
                    <a:pt x="692" y="1"/>
                    <a:pt x="320" y="85"/>
                    <a:pt x="1" y="161"/>
                  </a:cubicBezTo>
                  <a:cubicBezTo>
                    <a:pt x="1" y="161"/>
                    <a:pt x="1" y="191"/>
                    <a:pt x="31" y="191"/>
                  </a:cubicBezTo>
                  <a:cubicBezTo>
                    <a:pt x="60" y="192"/>
                    <a:pt x="90" y="193"/>
                    <a:pt x="120" y="193"/>
                  </a:cubicBezTo>
                  <a:cubicBezTo>
                    <a:pt x="411" y="193"/>
                    <a:pt x="745" y="134"/>
                    <a:pt x="1065" y="134"/>
                  </a:cubicBezTo>
                  <a:cubicBezTo>
                    <a:pt x="1435" y="134"/>
                    <a:pt x="1788" y="213"/>
                    <a:pt x="2037" y="556"/>
                  </a:cubicBezTo>
                  <a:cubicBezTo>
                    <a:pt x="2311" y="951"/>
                    <a:pt x="2280" y="1528"/>
                    <a:pt x="2280" y="2015"/>
                  </a:cubicBezTo>
                  <a:cubicBezTo>
                    <a:pt x="2296" y="2060"/>
                    <a:pt x="2334" y="2083"/>
                    <a:pt x="2368" y="2083"/>
                  </a:cubicBezTo>
                  <a:cubicBezTo>
                    <a:pt x="2402" y="2083"/>
                    <a:pt x="2432" y="2060"/>
                    <a:pt x="2432" y="2015"/>
                  </a:cubicBezTo>
                  <a:cubicBezTo>
                    <a:pt x="2463" y="1468"/>
                    <a:pt x="2432" y="768"/>
                    <a:pt x="2007" y="343"/>
                  </a:cubicBezTo>
                  <a:cubicBezTo>
                    <a:pt x="1749" y="85"/>
                    <a:pt x="1407" y="1"/>
                    <a:pt x="104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6"/>
            <p:cNvSpPr/>
            <p:nvPr/>
          </p:nvSpPr>
          <p:spPr>
            <a:xfrm>
              <a:off x="2355016" y="2520008"/>
              <a:ext cx="90259" cy="54550"/>
            </a:xfrm>
            <a:custGeom>
              <a:avLst/>
              <a:gdLst/>
              <a:ahLst/>
              <a:cxnLst/>
              <a:rect l="l" t="t" r="r" b="b"/>
              <a:pathLst>
                <a:path w="1418" h="857" extrusionOk="0">
                  <a:moveTo>
                    <a:pt x="481" y="0"/>
                  </a:moveTo>
                  <a:cubicBezTo>
                    <a:pt x="332" y="0"/>
                    <a:pt x="178" y="50"/>
                    <a:pt x="27" y="168"/>
                  </a:cubicBezTo>
                  <a:cubicBezTo>
                    <a:pt x="0" y="195"/>
                    <a:pt x="42" y="266"/>
                    <a:pt x="73" y="266"/>
                  </a:cubicBezTo>
                  <a:cubicBezTo>
                    <a:pt x="78" y="266"/>
                    <a:pt x="83" y="264"/>
                    <a:pt x="87" y="260"/>
                  </a:cubicBezTo>
                  <a:cubicBezTo>
                    <a:pt x="227" y="190"/>
                    <a:pt x="353" y="152"/>
                    <a:pt x="473" y="152"/>
                  </a:cubicBezTo>
                  <a:cubicBezTo>
                    <a:pt x="614" y="152"/>
                    <a:pt x="746" y="205"/>
                    <a:pt x="878" y="320"/>
                  </a:cubicBezTo>
                  <a:cubicBezTo>
                    <a:pt x="1030" y="472"/>
                    <a:pt x="1151" y="655"/>
                    <a:pt x="1273" y="837"/>
                  </a:cubicBezTo>
                  <a:cubicBezTo>
                    <a:pt x="1287" y="851"/>
                    <a:pt x="1302" y="857"/>
                    <a:pt x="1317" y="857"/>
                  </a:cubicBezTo>
                  <a:cubicBezTo>
                    <a:pt x="1369" y="857"/>
                    <a:pt x="1418" y="786"/>
                    <a:pt x="1394" y="716"/>
                  </a:cubicBezTo>
                  <a:cubicBezTo>
                    <a:pt x="1219" y="342"/>
                    <a:pt x="868" y="0"/>
                    <a:pt x="48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6"/>
            <p:cNvSpPr/>
            <p:nvPr/>
          </p:nvSpPr>
          <p:spPr>
            <a:xfrm>
              <a:off x="3610416" y="2475324"/>
              <a:ext cx="253464" cy="160850"/>
            </a:xfrm>
            <a:custGeom>
              <a:avLst/>
              <a:gdLst/>
              <a:ahLst/>
              <a:cxnLst/>
              <a:rect l="l" t="t" r="r" b="b"/>
              <a:pathLst>
                <a:path w="3982" h="2527" extrusionOk="0">
                  <a:moveTo>
                    <a:pt x="1781" y="1"/>
                  </a:moveTo>
                  <a:cubicBezTo>
                    <a:pt x="1166" y="1"/>
                    <a:pt x="553" y="148"/>
                    <a:pt x="0" y="445"/>
                  </a:cubicBezTo>
                  <a:lnTo>
                    <a:pt x="0" y="2208"/>
                  </a:lnTo>
                  <a:cubicBezTo>
                    <a:pt x="608" y="2430"/>
                    <a:pt x="1146" y="2526"/>
                    <a:pt x="1614" y="2526"/>
                  </a:cubicBezTo>
                  <a:cubicBezTo>
                    <a:pt x="3064" y="2526"/>
                    <a:pt x="3844" y="1607"/>
                    <a:pt x="3982" y="688"/>
                  </a:cubicBezTo>
                  <a:cubicBezTo>
                    <a:pt x="3323" y="232"/>
                    <a:pt x="2551" y="1"/>
                    <a:pt x="1781" y="1"/>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6"/>
            <p:cNvSpPr/>
            <p:nvPr/>
          </p:nvSpPr>
          <p:spPr>
            <a:xfrm>
              <a:off x="3610416" y="2384812"/>
              <a:ext cx="259320" cy="134370"/>
            </a:xfrm>
            <a:custGeom>
              <a:avLst/>
              <a:gdLst/>
              <a:ahLst/>
              <a:cxnLst/>
              <a:rect l="l" t="t" r="r" b="b"/>
              <a:pathLst>
                <a:path w="4074" h="2111" extrusionOk="0">
                  <a:moveTo>
                    <a:pt x="1963" y="0"/>
                  </a:moveTo>
                  <a:cubicBezTo>
                    <a:pt x="860" y="0"/>
                    <a:pt x="0" y="681"/>
                    <a:pt x="0" y="681"/>
                  </a:cubicBezTo>
                  <a:lnTo>
                    <a:pt x="0" y="1867"/>
                  </a:lnTo>
                  <a:cubicBezTo>
                    <a:pt x="553" y="1570"/>
                    <a:pt x="1166" y="1423"/>
                    <a:pt x="1781" y="1423"/>
                  </a:cubicBezTo>
                  <a:cubicBezTo>
                    <a:pt x="2551" y="1423"/>
                    <a:pt x="3323" y="1654"/>
                    <a:pt x="3982" y="2110"/>
                  </a:cubicBezTo>
                  <a:cubicBezTo>
                    <a:pt x="4073" y="1411"/>
                    <a:pt x="3830" y="681"/>
                    <a:pt x="3252" y="347"/>
                  </a:cubicBezTo>
                  <a:cubicBezTo>
                    <a:pt x="2810" y="93"/>
                    <a:pt x="2370" y="0"/>
                    <a:pt x="1963" y="0"/>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6"/>
            <p:cNvSpPr/>
            <p:nvPr/>
          </p:nvSpPr>
          <p:spPr>
            <a:xfrm>
              <a:off x="3631675" y="2481817"/>
              <a:ext cx="156776" cy="132652"/>
            </a:xfrm>
            <a:custGeom>
              <a:avLst/>
              <a:gdLst/>
              <a:ahLst/>
              <a:cxnLst/>
              <a:rect l="l" t="t" r="r" b="b"/>
              <a:pathLst>
                <a:path w="2463" h="2084" extrusionOk="0">
                  <a:moveTo>
                    <a:pt x="1383" y="1"/>
                  </a:moveTo>
                  <a:cubicBezTo>
                    <a:pt x="1026" y="1"/>
                    <a:pt x="684" y="85"/>
                    <a:pt x="426" y="343"/>
                  </a:cubicBezTo>
                  <a:cubicBezTo>
                    <a:pt x="0" y="768"/>
                    <a:pt x="0" y="1468"/>
                    <a:pt x="0" y="2015"/>
                  </a:cubicBezTo>
                  <a:cubicBezTo>
                    <a:pt x="0" y="2060"/>
                    <a:pt x="38" y="2083"/>
                    <a:pt x="76" y="2083"/>
                  </a:cubicBezTo>
                  <a:cubicBezTo>
                    <a:pt x="114" y="2083"/>
                    <a:pt x="152" y="2060"/>
                    <a:pt x="152" y="2015"/>
                  </a:cubicBezTo>
                  <a:cubicBezTo>
                    <a:pt x="152" y="1528"/>
                    <a:pt x="122" y="981"/>
                    <a:pt x="426" y="556"/>
                  </a:cubicBezTo>
                  <a:cubicBezTo>
                    <a:pt x="654" y="221"/>
                    <a:pt x="988" y="138"/>
                    <a:pt x="1349" y="138"/>
                  </a:cubicBezTo>
                  <a:cubicBezTo>
                    <a:pt x="1710" y="138"/>
                    <a:pt x="2098" y="221"/>
                    <a:pt x="2432" y="221"/>
                  </a:cubicBezTo>
                  <a:cubicBezTo>
                    <a:pt x="2462" y="191"/>
                    <a:pt x="2462" y="161"/>
                    <a:pt x="2432" y="161"/>
                  </a:cubicBezTo>
                  <a:cubicBezTo>
                    <a:pt x="2113" y="85"/>
                    <a:pt x="1741" y="1"/>
                    <a:pt x="13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6"/>
            <p:cNvSpPr/>
            <p:nvPr/>
          </p:nvSpPr>
          <p:spPr>
            <a:xfrm>
              <a:off x="3630211" y="2520008"/>
              <a:ext cx="91914" cy="54614"/>
            </a:xfrm>
            <a:custGeom>
              <a:avLst/>
              <a:gdLst/>
              <a:ahLst/>
              <a:cxnLst/>
              <a:rect l="l" t="t" r="r" b="b"/>
              <a:pathLst>
                <a:path w="1444" h="858" extrusionOk="0">
                  <a:moveTo>
                    <a:pt x="945" y="1"/>
                  </a:moveTo>
                  <a:cubicBezTo>
                    <a:pt x="564" y="1"/>
                    <a:pt x="222" y="349"/>
                    <a:pt x="23" y="746"/>
                  </a:cubicBezTo>
                  <a:cubicBezTo>
                    <a:pt x="0" y="793"/>
                    <a:pt x="48" y="857"/>
                    <a:pt x="100" y="857"/>
                  </a:cubicBezTo>
                  <a:cubicBezTo>
                    <a:pt x="115" y="857"/>
                    <a:pt x="131" y="851"/>
                    <a:pt x="145" y="837"/>
                  </a:cubicBezTo>
                  <a:cubicBezTo>
                    <a:pt x="297" y="655"/>
                    <a:pt x="388" y="472"/>
                    <a:pt x="540" y="320"/>
                  </a:cubicBezTo>
                  <a:cubicBezTo>
                    <a:pt x="667" y="209"/>
                    <a:pt x="803" y="164"/>
                    <a:pt x="942" y="164"/>
                  </a:cubicBezTo>
                  <a:cubicBezTo>
                    <a:pt x="1069" y="164"/>
                    <a:pt x="1200" y="202"/>
                    <a:pt x="1330" y="260"/>
                  </a:cubicBezTo>
                  <a:cubicBezTo>
                    <a:pt x="1339" y="264"/>
                    <a:pt x="1347" y="266"/>
                    <a:pt x="1356" y="266"/>
                  </a:cubicBezTo>
                  <a:cubicBezTo>
                    <a:pt x="1406" y="266"/>
                    <a:pt x="1444" y="195"/>
                    <a:pt x="1391" y="168"/>
                  </a:cubicBezTo>
                  <a:cubicBezTo>
                    <a:pt x="1241" y="51"/>
                    <a:pt x="1090" y="1"/>
                    <a:pt x="9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6"/>
            <p:cNvSpPr/>
            <p:nvPr/>
          </p:nvSpPr>
          <p:spPr>
            <a:xfrm>
              <a:off x="2438654" y="1808128"/>
              <a:ext cx="1222128" cy="1153702"/>
            </a:xfrm>
            <a:custGeom>
              <a:avLst/>
              <a:gdLst/>
              <a:ahLst/>
              <a:cxnLst/>
              <a:rect l="l" t="t" r="r" b="b"/>
              <a:pathLst>
                <a:path w="19200" h="18125" extrusionOk="0">
                  <a:moveTo>
                    <a:pt x="7226" y="0"/>
                  </a:moveTo>
                  <a:cubicBezTo>
                    <a:pt x="3467" y="0"/>
                    <a:pt x="1" y="1917"/>
                    <a:pt x="172" y="9103"/>
                  </a:cubicBezTo>
                  <a:cubicBezTo>
                    <a:pt x="172" y="9103"/>
                    <a:pt x="80" y="12477"/>
                    <a:pt x="871" y="14179"/>
                  </a:cubicBezTo>
                  <a:cubicBezTo>
                    <a:pt x="1691" y="15851"/>
                    <a:pt x="4427" y="17735"/>
                    <a:pt x="8075" y="18070"/>
                  </a:cubicBezTo>
                  <a:cubicBezTo>
                    <a:pt x="8470" y="18106"/>
                    <a:pt x="8878" y="18124"/>
                    <a:pt x="9295" y="18124"/>
                  </a:cubicBezTo>
                  <a:cubicBezTo>
                    <a:pt x="12725" y="18124"/>
                    <a:pt x="16673" y="16902"/>
                    <a:pt x="17649" y="14544"/>
                  </a:cubicBezTo>
                  <a:cubicBezTo>
                    <a:pt x="18774" y="11930"/>
                    <a:pt x="19199" y="10106"/>
                    <a:pt x="18865" y="7401"/>
                  </a:cubicBezTo>
                  <a:cubicBezTo>
                    <a:pt x="18531" y="4726"/>
                    <a:pt x="18379" y="3541"/>
                    <a:pt x="15886" y="2325"/>
                  </a:cubicBezTo>
                  <a:cubicBezTo>
                    <a:pt x="14669" y="1746"/>
                    <a:pt x="10814" y="0"/>
                    <a:pt x="7226" y="0"/>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6"/>
            <p:cNvSpPr/>
            <p:nvPr/>
          </p:nvSpPr>
          <p:spPr>
            <a:xfrm>
              <a:off x="2997069" y="2386721"/>
              <a:ext cx="87140" cy="148183"/>
            </a:xfrm>
            <a:custGeom>
              <a:avLst/>
              <a:gdLst/>
              <a:ahLst/>
              <a:cxnLst/>
              <a:rect l="l" t="t" r="r" b="b"/>
              <a:pathLst>
                <a:path w="1369" h="2328" extrusionOk="0">
                  <a:moveTo>
                    <a:pt x="322" y="1"/>
                  </a:moveTo>
                  <a:cubicBezTo>
                    <a:pt x="305" y="1"/>
                    <a:pt x="274" y="22"/>
                    <a:pt x="274" y="44"/>
                  </a:cubicBezTo>
                  <a:cubicBezTo>
                    <a:pt x="183" y="317"/>
                    <a:pt x="153" y="651"/>
                    <a:pt x="92" y="925"/>
                  </a:cubicBezTo>
                  <a:cubicBezTo>
                    <a:pt x="61" y="1138"/>
                    <a:pt x="1" y="1381"/>
                    <a:pt x="92" y="1563"/>
                  </a:cubicBezTo>
                  <a:cubicBezTo>
                    <a:pt x="153" y="1715"/>
                    <a:pt x="305" y="1806"/>
                    <a:pt x="457" y="1806"/>
                  </a:cubicBezTo>
                  <a:cubicBezTo>
                    <a:pt x="548" y="1806"/>
                    <a:pt x="609" y="1746"/>
                    <a:pt x="669" y="1685"/>
                  </a:cubicBezTo>
                  <a:cubicBezTo>
                    <a:pt x="700" y="1685"/>
                    <a:pt x="761" y="1624"/>
                    <a:pt x="791" y="1624"/>
                  </a:cubicBezTo>
                  <a:cubicBezTo>
                    <a:pt x="831" y="1584"/>
                    <a:pt x="865" y="1563"/>
                    <a:pt x="892" y="1563"/>
                  </a:cubicBezTo>
                  <a:cubicBezTo>
                    <a:pt x="946" y="1563"/>
                    <a:pt x="973" y="1644"/>
                    <a:pt x="973" y="1806"/>
                  </a:cubicBezTo>
                  <a:cubicBezTo>
                    <a:pt x="1125" y="1989"/>
                    <a:pt x="1064" y="2110"/>
                    <a:pt x="852" y="2141"/>
                  </a:cubicBezTo>
                  <a:cubicBezTo>
                    <a:pt x="769" y="2196"/>
                    <a:pt x="786" y="2327"/>
                    <a:pt x="882" y="2327"/>
                  </a:cubicBezTo>
                  <a:cubicBezTo>
                    <a:pt x="891" y="2327"/>
                    <a:pt x="902" y="2326"/>
                    <a:pt x="912" y="2323"/>
                  </a:cubicBezTo>
                  <a:cubicBezTo>
                    <a:pt x="1125" y="2232"/>
                    <a:pt x="1368" y="2019"/>
                    <a:pt x="1338" y="1746"/>
                  </a:cubicBezTo>
                  <a:cubicBezTo>
                    <a:pt x="1308" y="1563"/>
                    <a:pt x="1125" y="1381"/>
                    <a:pt x="912" y="1381"/>
                  </a:cubicBezTo>
                  <a:cubicBezTo>
                    <a:pt x="791" y="1411"/>
                    <a:pt x="730" y="1503"/>
                    <a:pt x="578" y="1563"/>
                  </a:cubicBezTo>
                  <a:cubicBezTo>
                    <a:pt x="508" y="1594"/>
                    <a:pt x="449" y="1608"/>
                    <a:pt x="401" y="1608"/>
                  </a:cubicBezTo>
                  <a:cubicBezTo>
                    <a:pt x="118" y="1608"/>
                    <a:pt x="192" y="1133"/>
                    <a:pt x="244" y="925"/>
                  </a:cubicBezTo>
                  <a:cubicBezTo>
                    <a:pt x="274" y="682"/>
                    <a:pt x="457" y="287"/>
                    <a:pt x="335" y="13"/>
                  </a:cubicBezTo>
                  <a:cubicBezTo>
                    <a:pt x="335" y="4"/>
                    <a:pt x="330" y="1"/>
                    <a:pt x="32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6"/>
            <p:cNvSpPr/>
            <p:nvPr/>
          </p:nvSpPr>
          <p:spPr>
            <a:xfrm>
              <a:off x="2633364" y="2209261"/>
              <a:ext cx="114193" cy="80457"/>
            </a:xfrm>
            <a:custGeom>
              <a:avLst/>
              <a:gdLst/>
              <a:ahLst/>
              <a:cxnLst/>
              <a:rect l="l" t="t" r="r" b="b"/>
              <a:pathLst>
                <a:path w="1794" h="1264" extrusionOk="0">
                  <a:moveTo>
                    <a:pt x="1616" y="1"/>
                  </a:moveTo>
                  <a:cubicBezTo>
                    <a:pt x="982" y="1"/>
                    <a:pt x="116" y="611"/>
                    <a:pt x="0" y="1221"/>
                  </a:cubicBezTo>
                  <a:cubicBezTo>
                    <a:pt x="0" y="1242"/>
                    <a:pt x="15" y="1264"/>
                    <a:pt x="35" y="1264"/>
                  </a:cubicBezTo>
                  <a:cubicBezTo>
                    <a:pt x="43" y="1264"/>
                    <a:pt x="52" y="1260"/>
                    <a:pt x="61" y="1251"/>
                  </a:cubicBezTo>
                  <a:cubicBezTo>
                    <a:pt x="517" y="643"/>
                    <a:pt x="973" y="309"/>
                    <a:pt x="1702" y="157"/>
                  </a:cubicBezTo>
                  <a:cubicBezTo>
                    <a:pt x="1794" y="126"/>
                    <a:pt x="1763" y="5"/>
                    <a:pt x="1702" y="5"/>
                  </a:cubicBezTo>
                  <a:cubicBezTo>
                    <a:pt x="1674" y="2"/>
                    <a:pt x="1645" y="1"/>
                    <a:pt x="161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6"/>
            <p:cNvSpPr/>
            <p:nvPr/>
          </p:nvSpPr>
          <p:spPr>
            <a:xfrm>
              <a:off x="3314372" y="2196212"/>
              <a:ext cx="124568" cy="55823"/>
            </a:xfrm>
            <a:custGeom>
              <a:avLst/>
              <a:gdLst/>
              <a:ahLst/>
              <a:cxnLst/>
              <a:rect l="l" t="t" r="r" b="b"/>
              <a:pathLst>
                <a:path w="1957" h="877" extrusionOk="0">
                  <a:moveTo>
                    <a:pt x="347" y="1"/>
                  </a:moveTo>
                  <a:cubicBezTo>
                    <a:pt x="248" y="1"/>
                    <a:pt x="152" y="9"/>
                    <a:pt x="61" y="27"/>
                  </a:cubicBezTo>
                  <a:cubicBezTo>
                    <a:pt x="1" y="27"/>
                    <a:pt x="31" y="88"/>
                    <a:pt x="61" y="119"/>
                  </a:cubicBezTo>
                  <a:cubicBezTo>
                    <a:pt x="669" y="271"/>
                    <a:pt x="1277" y="362"/>
                    <a:pt x="1763" y="848"/>
                  </a:cubicBezTo>
                  <a:cubicBezTo>
                    <a:pt x="1783" y="868"/>
                    <a:pt x="1804" y="876"/>
                    <a:pt x="1825" y="876"/>
                  </a:cubicBezTo>
                  <a:cubicBezTo>
                    <a:pt x="1897" y="876"/>
                    <a:pt x="1956" y="768"/>
                    <a:pt x="1885" y="696"/>
                  </a:cubicBezTo>
                  <a:cubicBezTo>
                    <a:pt x="1575" y="282"/>
                    <a:pt x="912" y="1"/>
                    <a:pt x="34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6"/>
            <p:cNvSpPr/>
            <p:nvPr/>
          </p:nvSpPr>
          <p:spPr>
            <a:xfrm>
              <a:off x="2615924" y="2569401"/>
              <a:ext cx="226412" cy="212854"/>
            </a:xfrm>
            <a:custGeom>
              <a:avLst/>
              <a:gdLst/>
              <a:ahLst/>
              <a:cxnLst/>
              <a:rect l="l" t="t" r="r" b="b"/>
              <a:pathLst>
                <a:path w="3557" h="3344" extrusionOk="0">
                  <a:moveTo>
                    <a:pt x="1764" y="0"/>
                  </a:moveTo>
                  <a:cubicBezTo>
                    <a:pt x="791" y="0"/>
                    <a:pt x="1" y="760"/>
                    <a:pt x="1" y="1672"/>
                  </a:cubicBezTo>
                  <a:cubicBezTo>
                    <a:pt x="1" y="2584"/>
                    <a:pt x="791" y="3344"/>
                    <a:pt x="1764" y="3344"/>
                  </a:cubicBezTo>
                  <a:cubicBezTo>
                    <a:pt x="2767" y="3344"/>
                    <a:pt x="3557" y="2614"/>
                    <a:pt x="3557" y="1672"/>
                  </a:cubicBezTo>
                  <a:cubicBezTo>
                    <a:pt x="3557" y="760"/>
                    <a:pt x="2767" y="0"/>
                    <a:pt x="1764" y="0"/>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6"/>
            <p:cNvSpPr/>
            <p:nvPr/>
          </p:nvSpPr>
          <p:spPr>
            <a:xfrm>
              <a:off x="3236972" y="2569401"/>
              <a:ext cx="228385" cy="212854"/>
            </a:xfrm>
            <a:custGeom>
              <a:avLst/>
              <a:gdLst/>
              <a:ahLst/>
              <a:cxnLst/>
              <a:rect l="l" t="t" r="r" b="b"/>
              <a:pathLst>
                <a:path w="3588" h="3344" extrusionOk="0">
                  <a:moveTo>
                    <a:pt x="1794" y="0"/>
                  </a:moveTo>
                  <a:cubicBezTo>
                    <a:pt x="791" y="0"/>
                    <a:pt x="1" y="760"/>
                    <a:pt x="1" y="1672"/>
                  </a:cubicBezTo>
                  <a:cubicBezTo>
                    <a:pt x="1" y="2584"/>
                    <a:pt x="791" y="3344"/>
                    <a:pt x="1794" y="3344"/>
                  </a:cubicBezTo>
                  <a:cubicBezTo>
                    <a:pt x="2767" y="3344"/>
                    <a:pt x="3587" y="2614"/>
                    <a:pt x="3587" y="1672"/>
                  </a:cubicBezTo>
                  <a:cubicBezTo>
                    <a:pt x="3587" y="760"/>
                    <a:pt x="2767" y="0"/>
                    <a:pt x="1794" y="0"/>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6"/>
            <p:cNvSpPr/>
            <p:nvPr/>
          </p:nvSpPr>
          <p:spPr>
            <a:xfrm>
              <a:off x="3206037" y="2354068"/>
              <a:ext cx="170334" cy="132652"/>
            </a:xfrm>
            <a:custGeom>
              <a:avLst/>
              <a:gdLst/>
              <a:ahLst/>
              <a:cxnLst/>
              <a:rect l="l" t="t" r="r" b="b"/>
              <a:pathLst>
                <a:path w="2676" h="2084" extrusionOk="0">
                  <a:moveTo>
                    <a:pt x="1451" y="1"/>
                  </a:moveTo>
                  <a:cubicBezTo>
                    <a:pt x="1405" y="1"/>
                    <a:pt x="1357" y="4"/>
                    <a:pt x="1307" y="9"/>
                  </a:cubicBezTo>
                  <a:cubicBezTo>
                    <a:pt x="395" y="101"/>
                    <a:pt x="0" y="1256"/>
                    <a:pt x="31" y="2016"/>
                  </a:cubicBezTo>
                  <a:cubicBezTo>
                    <a:pt x="31" y="2061"/>
                    <a:pt x="54" y="2084"/>
                    <a:pt x="76" y="2084"/>
                  </a:cubicBezTo>
                  <a:cubicBezTo>
                    <a:pt x="99" y="2084"/>
                    <a:pt x="122" y="2061"/>
                    <a:pt x="122" y="2016"/>
                  </a:cubicBezTo>
                  <a:cubicBezTo>
                    <a:pt x="213" y="1377"/>
                    <a:pt x="487" y="222"/>
                    <a:pt x="1307" y="161"/>
                  </a:cubicBezTo>
                  <a:cubicBezTo>
                    <a:pt x="1345" y="158"/>
                    <a:pt x="1382" y="156"/>
                    <a:pt x="1417" y="156"/>
                  </a:cubicBezTo>
                  <a:cubicBezTo>
                    <a:pt x="2339" y="156"/>
                    <a:pt x="2317" y="1281"/>
                    <a:pt x="2493" y="1955"/>
                  </a:cubicBezTo>
                  <a:cubicBezTo>
                    <a:pt x="2506" y="1993"/>
                    <a:pt x="2540" y="2010"/>
                    <a:pt x="2575" y="2010"/>
                  </a:cubicBezTo>
                  <a:cubicBezTo>
                    <a:pt x="2624" y="2010"/>
                    <a:pt x="2675" y="1977"/>
                    <a:pt x="2675" y="1924"/>
                  </a:cubicBezTo>
                  <a:cubicBezTo>
                    <a:pt x="2588" y="1142"/>
                    <a:pt x="2391" y="1"/>
                    <a:pt x="145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6"/>
            <p:cNvSpPr/>
            <p:nvPr/>
          </p:nvSpPr>
          <p:spPr>
            <a:xfrm>
              <a:off x="2720440" y="2354068"/>
              <a:ext cx="168361" cy="132652"/>
            </a:xfrm>
            <a:custGeom>
              <a:avLst/>
              <a:gdLst/>
              <a:ahLst/>
              <a:cxnLst/>
              <a:rect l="l" t="t" r="r" b="b"/>
              <a:pathLst>
                <a:path w="2645" h="2084" extrusionOk="0">
                  <a:moveTo>
                    <a:pt x="1220" y="1"/>
                  </a:moveTo>
                  <a:cubicBezTo>
                    <a:pt x="254" y="1"/>
                    <a:pt x="58" y="1142"/>
                    <a:pt x="0" y="1924"/>
                  </a:cubicBezTo>
                  <a:cubicBezTo>
                    <a:pt x="0" y="1977"/>
                    <a:pt x="51" y="2010"/>
                    <a:pt x="100" y="2010"/>
                  </a:cubicBezTo>
                  <a:cubicBezTo>
                    <a:pt x="136" y="2010"/>
                    <a:pt x="170" y="1993"/>
                    <a:pt x="182" y="1955"/>
                  </a:cubicBezTo>
                  <a:cubicBezTo>
                    <a:pt x="358" y="1281"/>
                    <a:pt x="308" y="156"/>
                    <a:pt x="1255" y="156"/>
                  </a:cubicBezTo>
                  <a:cubicBezTo>
                    <a:pt x="1291" y="156"/>
                    <a:pt x="1329" y="158"/>
                    <a:pt x="1368" y="161"/>
                  </a:cubicBezTo>
                  <a:cubicBezTo>
                    <a:pt x="2189" y="222"/>
                    <a:pt x="2462" y="1347"/>
                    <a:pt x="2523" y="2016"/>
                  </a:cubicBezTo>
                  <a:cubicBezTo>
                    <a:pt x="2538" y="2061"/>
                    <a:pt x="2568" y="2084"/>
                    <a:pt x="2595" y="2084"/>
                  </a:cubicBezTo>
                  <a:cubicBezTo>
                    <a:pt x="2622" y="2084"/>
                    <a:pt x="2644" y="2061"/>
                    <a:pt x="2644" y="2016"/>
                  </a:cubicBezTo>
                  <a:cubicBezTo>
                    <a:pt x="2644" y="1256"/>
                    <a:pt x="2280" y="101"/>
                    <a:pt x="1368" y="9"/>
                  </a:cubicBezTo>
                  <a:cubicBezTo>
                    <a:pt x="1317" y="4"/>
                    <a:pt x="1267" y="1"/>
                    <a:pt x="1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6"/>
            <p:cNvSpPr/>
            <p:nvPr/>
          </p:nvSpPr>
          <p:spPr>
            <a:xfrm>
              <a:off x="2954486" y="2585823"/>
              <a:ext cx="106491" cy="78420"/>
            </a:xfrm>
            <a:custGeom>
              <a:avLst/>
              <a:gdLst/>
              <a:ahLst/>
              <a:cxnLst/>
              <a:rect l="l" t="t" r="r" b="b"/>
              <a:pathLst>
                <a:path w="1673" h="1232" extrusionOk="0">
                  <a:moveTo>
                    <a:pt x="179" y="1"/>
                  </a:moveTo>
                  <a:cubicBezTo>
                    <a:pt x="160" y="1"/>
                    <a:pt x="138" y="16"/>
                    <a:pt x="122" y="46"/>
                  </a:cubicBezTo>
                  <a:cubicBezTo>
                    <a:pt x="1" y="806"/>
                    <a:pt x="974" y="1141"/>
                    <a:pt x="1551" y="1232"/>
                  </a:cubicBezTo>
                  <a:cubicBezTo>
                    <a:pt x="1642" y="1232"/>
                    <a:pt x="1673" y="1110"/>
                    <a:pt x="1612" y="1080"/>
                  </a:cubicBezTo>
                  <a:cubicBezTo>
                    <a:pt x="1308" y="989"/>
                    <a:pt x="1004" y="928"/>
                    <a:pt x="730" y="776"/>
                  </a:cubicBezTo>
                  <a:cubicBezTo>
                    <a:pt x="426" y="624"/>
                    <a:pt x="305" y="381"/>
                    <a:pt x="214" y="46"/>
                  </a:cubicBezTo>
                  <a:cubicBezTo>
                    <a:pt x="214" y="16"/>
                    <a:pt x="198" y="1"/>
                    <a:pt x="1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6"/>
            <p:cNvSpPr/>
            <p:nvPr/>
          </p:nvSpPr>
          <p:spPr>
            <a:xfrm>
              <a:off x="3136403" y="4424781"/>
              <a:ext cx="5856" cy="64"/>
            </a:xfrm>
            <a:custGeom>
              <a:avLst/>
              <a:gdLst/>
              <a:ahLst/>
              <a:cxnLst/>
              <a:rect l="l" t="t" r="r" b="b"/>
              <a:pathLst>
                <a:path w="92" h="1" extrusionOk="0">
                  <a:moveTo>
                    <a:pt x="0" y="1"/>
                  </a:moveTo>
                  <a:lnTo>
                    <a:pt x="91" y="1"/>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6"/>
            <p:cNvSpPr/>
            <p:nvPr/>
          </p:nvSpPr>
          <p:spPr>
            <a:xfrm>
              <a:off x="2737817" y="5059387"/>
              <a:ext cx="398656" cy="170843"/>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1" y="2584"/>
                  </a:cubicBezTo>
                  <a:lnTo>
                    <a:pt x="6262" y="0"/>
                  </a:ln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6"/>
            <p:cNvSpPr/>
            <p:nvPr/>
          </p:nvSpPr>
          <p:spPr>
            <a:xfrm>
              <a:off x="2737817" y="5204512"/>
              <a:ext cx="396682" cy="664087"/>
            </a:xfrm>
            <a:custGeom>
              <a:avLst/>
              <a:gdLst/>
              <a:ahLst/>
              <a:cxnLst/>
              <a:rect l="l" t="t" r="r" b="b"/>
              <a:pathLst>
                <a:path w="6232" h="10433" extrusionOk="0">
                  <a:moveTo>
                    <a:pt x="1" y="0"/>
                  </a:moveTo>
                  <a:lnTo>
                    <a:pt x="1" y="0"/>
                  </a:lnTo>
                  <a:cubicBezTo>
                    <a:pt x="183" y="4286"/>
                    <a:pt x="517" y="9666"/>
                    <a:pt x="669" y="10091"/>
                  </a:cubicBezTo>
                  <a:cubicBezTo>
                    <a:pt x="669" y="10091"/>
                    <a:pt x="1793" y="10433"/>
                    <a:pt x="3164" y="10433"/>
                  </a:cubicBezTo>
                  <a:cubicBezTo>
                    <a:pt x="4071" y="10433"/>
                    <a:pt x="5087" y="10284"/>
                    <a:pt x="5958" y="9787"/>
                  </a:cubicBezTo>
                  <a:lnTo>
                    <a:pt x="6232" y="304"/>
                  </a:lnTo>
                  <a:lnTo>
                    <a:pt x="6232" y="304"/>
                  </a:lnTo>
                  <a:cubicBezTo>
                    <a:pt x="5659" y="364"/>
                    <a:pt x="5077" y="390"/>
                    <a:pt x="4491"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6"/>
            <p:cNvSpPr/>
            <p:nvPr/>
          </p:nvSpPr>
          <p:spPr>
            <a:xfrm>
              <a:off x="2745582" y="5287705"/>
              <a:ext cx="387007" cy="40738"/>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3" y="488"/>
                    <a:pt x="5988" y="213"/>
                  </a:cubicBezTo>
                  <a:cubicBezTo>
                    <a:pt x="6079" y="182"/>
                    <a:pt x="6049" y="61"/>
                    <a:pt x="5958" y="61"/>
                  </a:cubicBezTo>
                  <a:cubicBezTo>
                    <a:pt x="4955" y="285"/>
                    <a:pt x="3996" y="407"/>
                    <a:pt x="3042" y="407"/>
                  </a:cubicBezTo>
                  <a:cubicBezTo>
                    <a:pt x="2058" y="407"/>
                    <a:pt x="1079" y="278"/>
                    <a:pt x="6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6"/>
            <p:cNvSpPr/>
            <p:nvPr/>
          </p:nvSpPr>
          <p:spPr>
            <a:xfrm>
              <a:off x="2757167" y="5210750"/>
              <a:ext cx="15531" cy="83257"/>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1" y="1240"/>
                  </a:cubicBezTo>
                  <a:cubicBezTo>
                    <a:pt x="61" y="1285"/>
                    <a:pt x="92" y="1308"/>
                    <a:pt x="126" y="1308"/>
                  </a:cubicBezTo>
                  <a:cubicBezTo>
                    <a:pt x="160" y="1308"/>
                    <a:pt x="198" y="1285"/>
                    <a:pt x="213" y="1240"/>
                  </a:cubicBezTo>
                  <a:cubicBezTo>
                    <a:pt x="244" y="996"/>
                    <a:pt x="213" y="723"/>
                    <a:pt x="183" y="480"/>
                  </a:cubicBezTo>
                  <a:cubicBezTo>
                    <a:pt x="183" y="328"/>
                    <a:pt x="213" y="145"/>
                    <a:pt x="153" y="24"/>
                  </a:cubicBezTo>
                  <a:cubicBezTo>
                    <a:pt x="153" y="8"/>
                    <a:pt x="137" y="1"/>
                    <a:pt x="1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6"/>
            <p:cNvSpPr/>
            <p:nvPr/>
          </p:nvSpPr>
          <p:spPr>
            <a:xfrm>
              <a:off x="2817126" y="5219980"/>
              <a:ext cx="11712" cy="90005"/>
            </a:xfrm>
            <a:custGeom>
              <a:avLst/>
              <a:gdLst/>
              <a:ahLst/>
              <a:cxnLst/>
              <a:rect l="l" t="t" r="r" b="b"/>
              <a:pathLst>
                <a:path w="184" h="1414" extrusionOk="0">
                  <a:moveTo>
                    <a:pt x="92" y="0"/>
                  </a:moveTo>
                  <a:cubicBezTo>
                    <a:pt x="46" y="0"/>
                    <a:pt x="1" y="31"/>
                    <a:pt x="1" y="91"/>
                  </a:cubicBezTo>
                  <a:cubicBezTo>
                    <a:pt x="1" y="517"/>
                    <a:pt x="31" y="943"/>
                    <a:pt x="31" y="1368"/>
                  </a:cubicBezTo>
                  <a:cubicBezTo>
                    <a:pt x="31" y="1398"/>
                    <a:pt x="62" y="1414"/>
                    <a:pt x="92" y="1414"/>
                  </a:cubicBezTo>
                  <a:cubicBezTo>
                    <a:pt x="122" y="1414"/>
                    <a:pt x="153" y="1398"/>
                    <a:pt x="153" y="1368"/>
                  </a:cubicBezTo>
                  <a:cubicBezTo>
                    <a:pt x="183" y="943"/>
                    <a:pt x="183"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6"/>
            <p:cNvSpPr/>
            <p:nvPr/>
          </p:nvSpPr>
          <p:spPr>
            <a:xfrm>
              <a:off x="2877150" y="5225263"/>
              <a:ext cx="15531" cy="91978"/>
            </a:xfrm>
            <a:custGeom>
              <a:avLst/>
              <a:gdLst/>
              <a:ahLst/>
              <a:cxnLst/>
              <a:rect l="l" t="t" r="r" b="b"/>
              <a:pathLst>
                <a:path w="244" h="1445" extrusionOk="0">
                  <a:moveTo>
                    <a:pt x="125" y="1"/>
                  </a:moveTo>
                  <a:cubicBezTo>
                    <a:pt x="91" y="1"/>
                    <a:pt x="61" y="24"/>
                    <a:pt x="61" y="69"/>
                  </a:cubicBezTo>
                  <a:cubicBezTo>
                    <a:pt x="0" y="495"/>
                    <a:pt x="30" y="951"/>
                    <a:pt x="61" y="1376"/>
                  </a:cubicBezTo>
                  <a:cubicBezTo>
                    <a:pt x="61" y="1422"/>
                    <a:pt x="91" y="1445"/>
                    <a:pt x="122" y="1445"/>
                  </a:cubicBezTo>
                  <a:cubicBezTo>
                    <a:pt x="152" y="1445"/>
                    <a:pt x="182" y="1422"/>
                    <a:pt x="182" y="1376"/>
                  </a:cubicBezTo>
                  <a:cubicBezTo>
                    <a:pt x="213" y="981"/>
                    <a:pt x="243" y="495"/>
                    <a:pt x="213" y="69"/>
                  </a:cubicBezTo>
                  <a:cubicBezTo>
                    <a:pt x="198" y="24"/>
                    <a:pt x="160" y="1"/>
                    <a:pt x="125"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6"/>
            <p:cNvSpPr/>
            <p:nvPr/>
          </p:nvSpPr>
          <p:spPr>
            <a:xfrm>
              <a:off x="2940992" y="5228191"/>
              <a:ext cx="19414" cy="93315"/>
            </a:xfrm>
            <a:custGeom>
              <a:avLst/>
              <a:gdLst/>
              <a:ahLst/>
              <a:cxnLst/>
              <a:rect l="l" t="t" r="r" b="b"/>
              <a:pathLst>
                <a:path w="305" h="1466" extrusionOk="0">
                  <a:moveTo>
                    <a:pt x="167" y="0"/>
                  </a:moveTo>
                  <a:cubicBezTo>
                    <a:pt x="114" y="0"/>
                    <a:pt x="61" y="38"/>
                    <a:pt x="61" y="114"/>
                  </a:cubicBezTo>
                  <a:cubicBezTo>
                    <a:pt x="61"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7"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6"/>
            <p:cNvSpPr/>
            <p:nvPr/>
          </p:nvSpPr>
          <p:spPr>
            <a:xfrm>
              <a:off x="3012537" y="5231564"/>
              <a:ext cx="15531" cy="85358"/>
            </a:xfrm>
            <a:custGeom>
              <a:avLst/>
              <a:gdLst/>
              <a:ahLst/>
              <a:cxnLst/>
              <a:rect l="l" t="t" r="r" b="b"/>
              <a:pathLst>
                <a:path w="244" h="1341" extrusionOk="0">
                  <a:moveTo>
                    <a:pt x="92" y="1"/>
                  </a:moveTo>
                  <a:cubicBezTo>
                    <a:pt x="46" y="1"/>
                    <a:pt x="1" y="31"/>
                    <a:pt x="1" y="92"/>
                  </a:cubicBezTo>
                  <a:cubicBezTo>
                    <a:pt x="1" y="487"/>
                    <a:pt x="31" y="882"/>
                    <a:pt x="92" y="1277"/>
                  </a:cubicBezTo>
                  <a:cubicBezTo>
                    <a:pt x="92" y="1315"/>
                    <a:pt x="127" y="1341"/>
                    <a:pt x="161" y="1341"/>
                  </a:cubicBezTo>
                  <a:cubicBezTo>
                    <a:pt x="181" y="1341"/>
                    <a:pt x="202" y="1331"/>
                    <a:pt x="214" y="1308"/>
                  </a:cubicBezTo>
                  <a:cubicBezTo>
                    <a:pt x="244" y="913"/>
                    <a:pt x="214" y="487"/>
                    <a:pt x="183" y="92"/>
                  </a:cubicBezTo>
                  <a:cubicBezTo>
                    <a:pt x="183" y="31"/>
                    <a:pt x="138" y="1"/>
                    <a:pt x="9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6"/>
            <p:cNvSpPr/>
            <p:nvPr/>
          </p:nvSpPr>
          <p:spPr>
            <a:xfrm>
              <a:off x="3066704" y="5228763"/>
              <a:ext cx="23297" cy="77338"/>
            </a:xfrm>
            <a:custGeom>
              <a:avLst/>
              <a:gdLst/>
              <a:ahLst/>
              <a:cxnLst/>
              <a:rect l="l" t="t" r="r" b="b"/>
              <a:pathLst>
                <a:path w="366" h="1215" extrusionOk="0">
                  <a:moveTo>
                    <a:pt x="214" y="1"/>
                  </a:moveTo>
                  <a:cubicBezTo>
                    <a:pt x="187" y="1"/>
                    <a:pt x="163" y="14"/>
                    <a:pt x="153" y="45"/>
                  </a:cubicBezTo>
                  <a:cubicBezTo>
                    <a:pt x="1" y="409"/>
                    <a:pt x="183" y="805"/>
                    <a:pt x="153" y="1169"/>
                  </a:cubicBezTo>
                  <a:cubicBezTo>
                    <a:pt x="153" y="1200"/>
                    <a:pt x="176" y="1215"/>
                    <a:pt x="198" y="1215"/>
                  </a:cubicBezTo>
                  <a:cubicBezTo>
                    <a:pt x="221" y="1215"/>
                    <a:pt x="244" y="1200"/>
                    <a:pt x="244" y="1169"/>
                  </a:cubicBezTo>
                  <a:cubicBezTo>
                    <a:pt x="366" y="835"/>
                    <a:pt x="244" y="470"/>
                    <a:pt x="335" y="136"/>
                  </a:cubicBezTo>
                  <a:cubicBezTo>
                    <a:pt x="335" y="55"/>
                    <a:pt x="268" y="1"/>
                    <a:pt x="214"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6"/>
            <p:cNvSpPr/>
            <p:nvPr/>
          </p:nvSpPr>
          <p:spPr>
            <a:xfrm>
              <a:off x="2732024" y="5198656"/>
              <a:ext cx="408267" cy="38764"/>
            </a:xfrm>
            <a:custGeom>
              <a:avLst/>
              <a:gdLst/>
              <a:ahLst/>
              <a:cxnLst/>
              <a:rect l="l" t="t" r="r" b="b"/>
              <a:pathLst>
                <a:path w="6414" h="609" extrusionOk="0">
                  <a:moveTo>
                    <a:pt x="122" y="1"/>
                  </a:moveTo>
                  <a:cubicBezTo>
                    <a:pt x="31" y="1"/>
                    <a:pt x="0" y="92"/>
                    <a:pt x="92" y="123"/>
                  </a:cubicBezTo>
                  <a:cubicBezTo>
                    <a:pt x="1244" y="495"/>
                    <a:pt x="2469" y="609"/>
                    <a:pt x="3694" y="609"/>
                  </a:cubicBezTo>
                  <a:cubicBezTo>
                    <a:pt x="4569" y="609"/>
                    <a:pt x="5444" y="551"/>
                    <a:pt x="6292" y="487"/>
                  </a:cubicBezTo>
                  <a:cubicBezTo>
                    <a:pt x="6406" y="487"/>
                    <a:pt x="6413" y="302"/>
                    <a:pt x="6315" y="302"/>
                  </a:cubicBezTo>
                  <a:cubicBezTo>
                    <a:pt x="6308" y="302"/>
                    <a:pt x="6300" y="303"/>
                    <a:pt x="6292" y="305"/>
                  </a:cubicBezTo>
                  <a:cubicBezTo>
                    <a:pt x="5609" y="344"/>
                    <a:pt x="4936" y="368"/>
                    <a:pt x="4267" y="368"/>
                  </a:cubicBezTo>
                  <a:cubicBezTo>
                    <a:pt x="2882" y="368"/>
                    <a:pt x="1516" y="267"/>
                    <a:pt x="1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6"/>
            <p:cNvSpPr/>
            <p:nvPr/>
          </p:nvSpPr>
          <p:spPr>
            <a:xfrm>
              <a:off x="2722349" y="4854301"/>
              <a:ext cx="419916" cy="344424"/>
            </a:xfrm>
            <a:custGeom>
              <a:avLst/>
              <a:gdLst/>
              <a:ahLst/>
              <a:cxnLst/>
              <a:rect l="l" t="t" r="r" b="b"/>
              <a:pathLst>
                <a:path w="6597" h="5411" extrusionOk="0">
                  <a:moveTo>
                    <a:pt x="6596" y="1"/>
                  </a:moveTo>
                  <a:lnTo>
                    <a:pt x="0" y="122"/>
                  </a:lnTo>
                  <a:cubicBezTo>
                    <a:pt x="0" y="122"/>
                    <a:pt x="92" y="2493"/>
                    <a:pt x="244" y="5411"/>
                  </a:cubicBezTo>
                  <a:cubicBezTo>
                    <a:pt x="2432" y="5168"/>
                    <a:pt x="4469" y="4256"/>
                    <a:pt x="6505" y="3222"/>
                  </a:cubicBezTo>
                  <a:lnTo>
                    <a:pt x="6596" y="1"/>
                  </a:ln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6"/>
            <p:cNvSpPr/>
            <p:nvPr/>
          </p:nvSpPr>
          <p:spPr>
            <a:xfrm>
              <a:off x="2536614" y="5952163"/>
              <a:ext cx="583693" cy="104199"/>
            </a:xfrm>
            <a:custGeom>
              <a:avLst/>
              <a:gdLst/>
              <a:ahLst/>
              <a:cxnLst/>
              <a:rect l="l" t="t" r="r" b="b"/>
              <a:pathLst>
                <a:path w="9170" h="1637" extrusionOk="0">
                  <a:moveTo>
                    <a:pt x="6828" y="0"/>
                  </a:moveTo>
                  <a:cubicBezTo>
                    <a:pt x="4144" y="0"/>
                    <a:pt x="92" y="230"/>
                    <a:pt x="92" y="230"/>
                  </a:cubicBezTo>
                  <a:cubicBezTo>
                    <a:pt x="92" y="230"/>
                    <a:pt x="0" y="990"/>
                    <a:pt x="1186" y="1263"/>
                  </a:cubicBezTo>
                  <a:cubicBezTo>
                    <a:pt x="2007" y="1458"/>
                    <a:pt x="3350" y="1637"/>
                    <a:pt x="4713" y="1637"/>
                  </a:cubicBezTo>
                  <a:cubicBezTo>
                    <a:pt x="5268" y="1637"/>
                    <a:pt x="5826" y="1607"/>
                    <a:pt x="6353" y="1537"/>
                  </a:cubicBezTo>
                  <a:cubicBezTo>
                    <a:pt x="8177" y="1263"/>
                    <a:pt x="9028" y="1081"/>
                    <a:pt x="9028" y="1081"/>
                  </a:cubicBezTo>
                  <a:cubicBezTo>
                    <a:pt x="9028" y="1081"/>
                    <a:pt x="9089" y="747"/>
                    <a:pt x="9150" y="230"/>
                  </a:cubicBezTo>
                  <a:cubicBezTo>
                    <a:pt x="9170" y="58"/>
                    <a:pt x="8170" y="0"/>
                    <a:pt x="682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6"/>
            <p:cNvSpPr/>
            <p:nvPr/>
          </p:nvSpPr>
          <p:spPr>
            <a:xfrm>
              <a:off x="2534704" y="5877755"/>
              <a:ext cx="218646" cy="152893"/>
            </a:xfrm>
            <a:custGeom>
              <a:avLst/>
              <a:gdLst/>
              <a:ahLst/>
              <a:cxnLst/>
              <a:rect l="l" t="t" r="r" b="b"/>
              <a:pathLst>
                <a:path w="3435" h="2402" extrusionOk="0">
                  <a:moveTo>
                    <a:pt x="2158" y="1"/>
                  </a:moveTo>
                  <a:cubicBezTo>
                    <a:pt x="1246" y="335"/>
                    <a:pt x="243" y="821"/>
                    <a:pt x="122" y="1399"/>
                  </a:cubicBezTo>
                  <a:cubicBezTo>
                    <a:pt x="0" y="1946"/>
                    <a:pt x="1520" y="2311"/>
                    <a:pt x="3435" y="2402"/>
                  </a:cubicBezTo>
                  <a:cubicBezTo>
                    <a:pt x="3192" y="1521"/>
                    <a:pt x="2796" y="730"/>
                    <a:pt x="215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56"/>
            <p:cNvSpPr/>
            <p:nvPr/>
          </p:nvSpPr>
          <p:spPr>
            <a:xfrm>
              <a:off x="2673974" y="5827470"/>
              <a:ext cx="458616" cy="204834"/>
            </a:xfrm>
            <a:custGeom>
              <a:avLst/>
              <a:gdLst/>
              <a:ahLst/>
              <a:cxnLst/>
              <a:rect l="l" t="t" r="r" b="b"/>
              <a:pathLst>
                <a:path w="7205" h="3218" extrusionOk="0">
                  <a:moveTo>
                    <a:pt x="6931" y="0"/>
                  </a:moveTo>
                  <a:cubicBezTo>
                    <a:pt x="6931" y="0"/>
                    <a:pt x="5667" y="591"/>
                    <a:pt x="3828" y="591"/>
                  </a:cubicBezTo>
                  <a:cubicBezTo>
                    <a:pt x="3164" y="591"/>
                    <a:pt x="2424" y="514"/>
                    <a:pt x="1642" y="304"/>
                  </a:cubicBezTo>
                  <a:cubicBezTo>
                    <a:pt x="1642" y="304"/>
                    <a:pt x="852" y="487"/>
                    <a:pt x="1" y="791"/>
                  </a:cubicBezTo>
                  <a:cubicBezTo>
                    <a:pt x="608" y="1520"/>
                    <a:pt x="1004" y="2311"/>
                    <a:pt x="1247" y="3192"/>
                  </a:cubicBezTo>
                  <a:cubicBezTo>
                    <a:pt x="1603" y="3209"/>
                    <a:pt x="1973" y="3217"/>
                    <a:pt x="2348" y="3217"/>
                  </a:cubicBezTo>
                  <a:cubicBezTo>
                    <a:pt x="4018" y="3217"/>
                    <a:pt x="5789" y="3048"/>
                    <a:pt x="6931" y="2675"/>
                  </a:cubicBezTo>
                  <a:cubicBezTo>
                    <a:pt x="6931" y="2675"/>
                    <a:pt x="7204" y="1125"/>
                    <a:pt x="6931" y="0"/>
                  </a:cubicBezTo>
                  <a:close/>
                </a:path>
              </a:pathLst>
            </a:custGeom>
            <a:solidFill>
              <a:srgbClr val="73D8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6"/>
            <p:cNvSpPr/>
            <p:nvPr/>
          </p:nvSpPr>
          <p:spPr>
            <a:xfrm>
              <a:off x="2653987" y="5750070"/>
              <a:ext cx="118585" cy="127305"/>
            </a:xfrm>
            <a:custGeom>
              <a:avLst/>
              <a:gdLst/>
              <a:ahLst/>
              <a:cxnLst/>
              <a:rect l="l" t="t" r="r" b="b"/>
              <a:pathLst>
                <a:path w="1863" h="2000" extrusionOk="0">
                  <a:moveTo>
                    <a:pt x="1156" y="184"/>
                  </a:moveTo>
                  <a:cubicBezTo>
                    <a:pt x="1183" y="184"/>
                    <a:pt x="1216" y="193"/>
                    <a:pt x="1257" y="213"/>
                  </a:cubicBezTo>
                  <a:cubicBezTo>
                    <a:pt x="1500" y="335"/>
                    <a:pt x="1470" y="882"/>
                    <a:pt x="1500" y="1095"/>
                  </a:cubicBezTo>
                  <a:cubicBezTo>
                    <a:pt x="1500" y="1229"/>
                    <a:pt x="1500" y="1357"/>
                    <a:pt x="1496" y="1484"/>
                  </a:cubicBezTo>
                  <a:lnTo>
                    <a:pt x="1496" y="1484"/>
                  </a:lnTo>
                  <a:cubicBezTo>
                    <a:pt x="1421" y="1362"/>
                    <a:pt x="1350" y="1237"/>
                    <a:pt x="1287" y="1095"/>
                  </a:cubicBezTo>
                  <a:cubicBezTo>
                    <a:pt x="1232" y="1012"/>
                    <a:pt x="904" y="184"/>
                    <a:pt x="1156" y="184"/>
                  </a:cubicBezTo>
                  <a:close/>
                  <a:moveTo>
                    <a:pt x="611" y="961"/>
                  </a:moveTo>
                  <a:cubicBezTo>
                    <a:pt x="632" y="961"/>
                    <a:pt x="655" y="965"/>
                    <a:pt x="679" y="973"/>
                  </a:cubicBezTo>
                  <a:cubicBezTo>
                    <a:pt x="801" y="1004"/>
                    <a:pt x="922" y="1156"/>
                    <a:pt x="1014" y="1247"/>
                  </a:cubicBezTo>
                  <a:cubicBezTo>
                    <a:pt x="1098" y="1320"/>
                    <a:pt x="1174" y="1407"/>
                    <a:pt x="1243" y="1501"/>
                  </a:cubicBezTo>
                  <a:lnTo>
                    <a:pt x="1243" y="1501"/>
                  </a:lnTo>
                  <a:cubicBezTo>
                    <a:pt x="1299" y="1602"/>
                    <a:pt x="1352" y="1694"/>
                    <a:pt x="1397" y="1770"/>
                  </a:cubicBezTo>
                  <a:lnTo>
                    <a:pt x="1397" y="1770"/>
                  </a:lnTo>
                  <a:cubicBezTo>
                    <a:pt x="1057" y="1680"/>
                    <a:pt x="701" y="1545"/>
                    <a:pt x="527" y="1247"/>
                  </a:cubicBezTo>
                  <a:cubicBezTo>
                    <a:pt x="422" y="1115"/>
                    <a:pt x="476" y="961"/>
                    <a:pt x="611" y="961"/>
                  </a:cubicBezTo>
                  <a:close/>
                  <a:moveTo>
                    <a:pt x="1187" y="0"/>
                  </a:moveTo>
                  <a:cubicBezTo>
                    <a:pt x="1180" y="0"/>
                    <a:pt x="1173" y="0"/>
                    <a:pt x="1166" y="1"/>
                  </a:cubicBezTo>
                  <a:cubicBezTo>
                    <a:pt x="718" y="16"/>
                    <a:pt x="772" y="447"/>
                    <a:pt x="953" y="903"/>
                  </a:cubicBezTo>
                  <a:lnTo>
                    <a:pt x="953" y="903"/>
                  </a:lnTo>
                  <a:cubicBezTo>
                    <a:pt x="914" y="873"/>
                    <a:pt x="873" y="846"/>
                    <a:pt x="831" y="821"/>
                  </a:cubicBezTo>
                  <a:cubicBezTo>
                    <a:pt x="749" y="780"/>
                    <a:pt x="643" y="752"/>
                    <a:pt x="543" y="752"/>
                  </a:cubicBezTo>
                  <a:cubicBezTo>
                    <a:pt x="419" y="752"/>
                    <a:pt x="304" y="795"/>
                    <a:pt x="254" y="913"/>
                  </a:cubicBezTo>
                  <a:cubicBezTo>
                    <a:pt x="0" y="1561"/>
                    <a:pt x="975" y="1869"/>
                    <a:pt x="1481" y="1935"/>
                  </a:cubicBezTo>
                  <a:lnTo>
                    <a:pt x="1481" y="1935"/>
                  </a:lnTo>
                  <a:cubicBezTo>
                    <a:pt x="1504" y="1978"/>
                    <a:pt x="1555" y="1999"/>
                    <a:pt x="1606" y="1999"/>
                  </a:cubicBezTo>
                  <a:cubicBezTo>
                    <a:pt x="1675" y="1999"/>
                    <a:pt x="1743" y="1961"/>
                    <a:pt x="1743" y="1885"/>
                  </a:cubicBezTo>
                  <a:cubicBezTo>
                    <a:pt x="1743" y="1464"/>
                    <a:pt x="1862" y="0"/>
                    <a:pt x="1187"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6"/>
            <p:cNvSpPr/>
            <p:nvPr/>
          </p:nvSpPr>
          <p:spPr>
            <a:xfrm>
              <a:off x="3325957" y="4991661"/>
              <a:ext cx="406358" cy="242452"/>
            </a:xfrm>
            <a:custGeom>
              <a:avLst/>
              <a:gdLst/>
              <a:ahLst/>
              <a:cxnLst/>
              <a:rect l="l" t="t" r="r" b="b"/>
              <a:pathLst>
                <a:path w="6384" h="3809" extrusionOk="0">
                  <a:moveTo>
                    <a:pt x="5898" y="1"/>
                  </a:moveTo>
                  <a:cubicBezTo>
                    <a:pt x="4165" y="1338"/>
                    <a:pt x="2129" y="2432"/>
                    <a:pt x="1" y="3131"/>
                  </a:cubicBezTo>
                  <a:lnTo>
                    <a:pt x="122" y="3709"/>
                  </a:lnTo>
                  <a:cubicBezTo>
                    <a:pt x="807" y="3777"/>
                    <a:pt x="1489" y="3808"/>
                    <a:pt x="2167" y="3808"/>
                  </a:cubicBezTo>
                  <a:cubicBezTo>
                    <a:pt x="3594" y="3808"/>
                    <a:pt x="5003" y="3672"/>
                    <a:pt x="6384" y="3466"/>
                  </a:cubicBezTo>
                  <a:cubicBezTo>
                    <a:pt x="6384" y="3405"/>
                    <a:pt x="6354" y="3375"/>
                    <a:pt x="6354" y="3314"/>
                  </a:cubicBezTo>
                  <a:cubicBezTo>
                    <a:pt x="6171" y="2037"/>
                    <a:pt x="6019" y="882"/>
                    <a:pt x="5898" y="1"/>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6"/>
            <p:cNvSpPr/>
            <p:nvPr/>
          </p:nvSpPr>
          <p:spPr>
            <a:xfrm>
              <a:off x="3256322" y="4863976"/>
              <a:ext cx="445058" cy="327047"/>
            </a:xfrm>
            <a:custGeom>
              <a:avLst/>
              <a:gdLst/>
              <a:ahLst/>
              <a:cxnLst/>
              <a:rect l="l" t="t" r="r" b="b"/>
              <a:pathLst>
                <a:path w="6992" h="5138" extrusionOk="0">
                  <a:moveTo>
                    <a:pt x="1" y="0"/>
                  </a:moveTo>
                  <a:lnTo>
                    <a:pt x="669" y="3162"/>
                  </a:lnTo>
                  <a:lnTo>
                    <a:pt x="1095" y="5137"/>
                  </a:lnTo>
                  <a:cubicBezTo>
                    <a:pt x="3223" y="4438"/>
                    <a:pt x="5259" y="3344"/>
                    <a:pt x="6992" y="2007"/>
                  </a:cubicBezTo>
                  <a:cubicBezTo>
                    <a:pt x="6840" y="852"/>
                    <a:pt x="6718" y="122"/>
                    <a:pt x="6718" y="122"/>
                  </a:cubicBezTo>
                  <a:lnTo>
                    <a:pt x="1" y="0"/>
                  </a:ln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6"/>
            <p:cNvSpPr/>
            <p:nvPr/>
          </p:nvSpPr>
          <p:spPr>
            <a:xfrm>
              <a:off x="3331813" y="5208331"/>
              <a:ext cx="477903" cy="654921"/>
            </a:xfrm>
            <a:custGeom>
              <a:avLst/>
              <a:gdLst/>
              <a:ahLst/>
              <a:cxnLst/>
              <a:rect l="l" t="t" r="r" b="b"/>
              <a:pathLst>
                <a:path w="7508" h="10289" extrusionOk="0">
                  <a:moveTo>
                    <a:pt x="6292" y="1"/>
                  </a:moveTo>
                  <a:cubicBezTo>
                    <a:pt x="4828" y="219"/>
                    <a:pt x="3316" y="391"/>
                    <a:pt x="1792" y="391"/>
                  </a:cubicBezTo>
                  <a:cubicBezTo>
                    <a:pt x="1196" y="391"/>
                    <a:pt x="598" y="365"/>
                    <a:pt x="0" y="305"/>
                  </a:cubicBezTo>
                  <a:lnTo>
                    <a:pt x="0" y="305"/>
                  </a:lnTo>
                  <a:lnTo>
                    <a:pt x="2006" y="9667"/>
                  </a:lnTo>
                  <a:cubicBezTo>
                    <a:pt x="2972" y="10143"/>
                    <a:pt x="4012" y="10288"/>
                    <a:pt x="4920" y="10288"/>
                  </a:cubicBezTo>
                  <a:cubicBezTo>
                    <a:pt x="6327" y="10288"/>
                    <a:pt x="7417" y="9940"/>
                    <a:pt x="7417" y="9940"/>
                  </a:cubicBezTo>
                  <a:cubicBezTo>
                    <a:pt x="7508" y="9515"/>
                    <a:pt x="6870" y="4226"/>
                    <a:pt x="6292" y="1"/>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6"/>
            <p:cNvSpPr/>
            <p:nvPr/>
          </p:nvSpPr>
          <p:spPr>
            <a:xfrm>
              <a:off x="3347789" y="5289614"/>
              <a:ext cx="392290" cy="41883"/>
            </a:xfrm>
            <a:custGeom>
              <a:avLst/>
              <a:gdLst/>
              <a:ahLst/>
              <a:cxnLst/>
              <a:rect l="l" t="t" r="r" b="b"/>
              <a:pathLst>
                <a:path w="6163" h="658" extrusionOk="0">
                  <a:moveTo>
                    <a:pt x="6071" y="1"/>
                  </a:moveTo>
                  <a:cubicBezTo>
                    <a:pt x="5068" y="289"/>
                    <a:pt x="4088" y="411"/>
                    <a:pt x="3104" y="411"/>
                  </a:cubicBezTo>
                  <a:cubicBezTo>
                    <a:pt x="2120" y="411"/>
                    <a:pt x="1132" y="289"/>
                    <a:pt x="114" y="92"/>
                  </a:cubicBezTo>
                  <a:cubicBezTo>
                    <a:pt x="106" y="89"/>
                    <a:pt x="98" y="88"/>
                    <a:pt x="91" y="88"/>
                  </a:cubicBezTo>
                  <a:cubicBezTo>
                    <a:pt x="18" y="88"/>
                    <a:pt x="0" y="216"/>
                    <a:pt x="83" y="244"/>
                  </a:cubicBezTo>
                  <a:cubicBezTo>
                    <a:pt x="1000" y="499"/>
                    <a:pt x="2042" y="658"/>
                    <a:pt x="3079" y="658"/>
                  </a:cubicBezTo>
                  <a:cubicBezTo>
                    <a:pt x="4140" y="658"/>
                    <a:pt x="5195" y="491"/>
                    <a:pt x="6102" y="92"/>
                  </a:cubicBezTo>
                  <a:cubicBezTo>
                    <a:pt x="6163" y="61"/>
                    <a:pt x="6132" y="1"/>
                    <a:pt x="607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6"/>
            <p:cNvSpPr/>
            <p:nvPr/>
          </p:nvSpPr>
          <p:spPr>
            <a:xfrm>
              <a:off x="3701310" y="5214187"/>
              <a:ext cx="23297" cy="81793"/>
            </a:xfrm>
            <a:custGeom>
              <a:avLst/>
              <a:gdLst/>
              <a:ahLst/>
              <a:cxnLst/>
              <a:rect l="l" t="t" r="r" b="b"/>
              <a:pathLst>
                <a:path w="366" h="1285" extrusionOk="0">
                  <a:moveTo>
                    <a:pt x="92" y="0"/>
                  </a:moveTo>
                  <a:cubicBezTo>
                    <a:pt x="61" y="0"/>
                    <a:pt x="31" y="0"/>
                    <a:pt x="31" y="30"/>
                  </a:cubicBezTo>
                  <a:cubicBezTo>
                    <a:pt x="1" y="152"/>
                    <a:pt x="31" y="304"/>
                    <a:pt x="61" y="456"/>
                  </a:cubicBezTo>
                  <a:cubicBezTo>
                    <a:pt x="92" y="699"/>
                    <a:pt x="92" y="1003"/>
                    <a:pt x="183" y="1216"/>
                  </a:cubicBezTo>
                  <a:cubicBezTo>
                    <a:pt x="198" y="1262"/>
                    <a:pt x="236" y="1284"/>
                    <a:pt x="270" y="1284"/>
                  </a:cubicBezTo>
                  <a:cubicBezTo>
                    <a:pt x="305" y="1284"/>
                    <a:pt x="335" y="1262"/>
                    <a:pt x="335" y="1216"/>
                  </a:cubicBezTo>
                  <a:cubicBezTo>
                    <a:pt x="365" y="973"/>
                    <a:pt x="274" y="699"/>
                    <a:pt x="213" y="456"/>
                  </a:cubicBezTo>
                  <a:cubicBezTo>
                    <a:pt x="183" y="334"/>
                    <a:pt x="183" y="152"/>
                    <a:pt x="92"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6"/>
            <p:cNvSpPr/>
            <p:nvPr/>
          </p:nvSpPr>
          <p:spPr>
            <a:xfrm>
              <a:off x="3640141" y="5223480"/>
              <a:ext cx="27562" cy="89050"/>
            </a:xfrm>
            <a:custGeom>
              <a:avLst/>
              <a:gdLst/>
              <a:ahLst/>
              <a:cxnLst/>
              <a:rect l="l" t="t" r="r" b="b"/>
              <a:pathLst>
                <a:path w="433" h="1399" extrusionOk="0">
                  <a:moveTo>
                    <a:pt x="134" y="1"/>
                  </a:moveTo>
                  <a:cubicBezTo>
                    <a:pt x="75" y="1"/>
                    <a:pt x="1" y="53"/>
                    <a:pt x="19" y="128"/>
                  </a:cubicBezTo>
                  <a:cubicBezTo>
                    <a:pt x="141" y="523"/>
                    <a:pt x="171" y="948"/>
                    <a:pt x="293" y="1343"/>
                  </a:cubicBezTo>
                  <a:cubicBezTo>
                    <a:pt x="306" y="1382"/>
                    <a:pt x="334" y="1399"/>
                    <a:pt x="361" y="1399"/>
                  </a:cubicBezTo>
                  <a:cubicBezTo>
                    <a:pt x="399" y="1399"/>
                    <a:pt x="432" y="1366"/>
                    <a:pt x="415" y="1313"/>
                  </a:cubicBezTo>
                  <a:cubicBezTo>
                    <a:pt x="354" y="918"/>
                    <a:pt x="293" y="492"/>
                    <a:pt x="202" y="67"/>
                  </a:cubicBezTo>
                  <a:cubicBezTo>
                    <a:pt x="202" y="20"/>
                    <a:pt x="171" y="1"/>
                    <a:pt x="134"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6"/>
            <p:cNvSpPr/>
            <p:nvPr/>
          </p:nvSpPr>
          <p:spPr>
            <a:xfrm>
              <a:off x="3581391" y="5228891"/>
              <a:ext cx="24315" cy="90578"/>
            </a:xfrm>
            <a:custGeom>
              <a:avLst/>
              <a:gdLst/>
              <a:ahLst/>
              <a:cxnLst/>
              <a:rect l="l" t="t" r="r" b="b"/>
              <a:pathLst>
                <a:path w="382" h="1423" extrusionOk="0">
                  <a:moveTo>
                    <a:pt x="75" y="0"/>
                  </a:moveTo>
                  <a:cubicBezTo>
                    <a:pt x="37" y="0"/>
                    <a:pt x="0" y="23"/>
                    <a:pt x="0" y="73"/>
                  </a:cubicBezTo>
                  <a:cubicBezTo>
                    <a:pt x="31" y="499"/>
                    <a:pt x="152" y="955"/>
                    <a:pt x="243" y="1380"/>
                  </a:cubicBezTo>
                  <a:cubicBezTo>
                    <a:pt x="257" y="1407"/>
                    <a:pt x="289" y="1422"/>
                    <a:pt x="317" y="1422"/>
                  </a:cubicBezTo>
                  <a:cubicBezTo>
                    <a:pt x="352" y="1422"/>
                    <a:pt x="382" y="1400"/>
                    <a:pt x="365" y="1350"/>
                  </a:cubicBezTo>
                  <a:cubicBezTo>
                    <a:pt x="334" y="924"/>
                    <a:pt x="274" y="468"/>
                    <a:pt x="152" y="43"/>
                  </a:cubicBezTo>
                  <a:cubicBezTo>
                    <a:pt x="138" y="15"/>
                    <a:pt x="106" y="0"/>
                    <a:pt x="75"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56"/>
            <p:cNvSpPr/>
            <p:nvPr/>
          </p:nvSpPr>
          <p:spPr>
            <a:xfrm>
              <a:off x="3511692" y="5231246"/>
              <a:ext cx="29089" cy="92614"/>
            </a:xfrm>
            <a:custGeom>
              <a:avLst/>
              <a:gdLst/>
              <a:ahLst/>
              <a:cxnLst/>
              <a:rect l="l" t="t" r="r" b="b"/>
              <a:pathLst>
                <a:path w="457" h="1455" extrusionOk="0">
                  <a:moveTo>
                    <a:pt x="131" y="0"/>
                  </a:moveTo>
                  <a:cubicBezTo>
                    <a:pt x="71" y="0"/>
                    <a:pt x="1" y="52"/>
                    <a:pt x="1" y="127"/>
                  </a:cubicBezTo>
                  <a:cubicBezTo>
                    <a:pt x="92" y="553"/>
                    <a:pt x="153" y="1069"/>
                    <a:pt x="396" y="1434"/>
                  </a:cubicBezTo>
                  <a:cubicBezTo>
                    <a:pt x="396" y="1447"/>
                    <a:pt x="406" y="1454"/>
                    <a:pt x="419" y="1454"/>
                  </a:cubicBezTo>
                  <a:cubicBezTo>
                    <a:pt x="436" y="1454"/>
                    <a:pt x="457" y="1439"/>
                    <a:pt x="457" y="1404"/>
                  </a:cubicBezTo>
                  <a:cubicBezTo>
                    <a:pt x="457" y="978"/>
                    <a:pt x="274" y="522"/>
                    <a:pt x="214" y="66"/>
                  </a:cubicBezTo>
                  <a:cubicBezTo>
                    <a:pt x="202" y="20"/>
                    <a:pt x="168" y="0"/>
                    <a:pt x="13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56"/>
            <p:cNvSpPr/>
            <p:nvPr/>
          </p:nvSpPr>
          <p:spPr>
            <a:xfrm>
              <a:off x="3445940" y="5235956"/>
              <a:ext cx="21324" cy="83703"/>
            </a:xfrm>
            <a:custGeom>
              <a:avLst/>
              <a:gdLst/>
              <a:ahLst/>
              <a:cxnLst/>
              <a:rect l="l" t="t" r="r" b="b"/>
              <a:pathLst>
                <a:path w="335" h="1315" extrusionOk="0">
                  <a:moveTo>
                    <a:pt x="107" y="0"/>
                  </a:moveTo>
                  <a:cubicBezTo>
                    <a:pt x="56" y="0"/>
                    <a:pt x="0" y="40"/>
                    <a:pt x="0" y="114"/>
                  </a:cubicBezTo>
                  <a:cubicBezTo>
                    <a:pt x="61" y="509"/>
                    <a:pt x="92" y="904"/>
                    <a:pt x="213" y="1269"/>
                  </a:cubicBezTo>
                  <a:cubicBezTo>
                    <a:pt x="228" y="1299"/>
                    <a:pt x="259" y="1315"/>
                    <a:pt x="285" y="1315"/>
                  </a:cubicBezTo>
                  <a:cubicBezTo>
                    <a:pt x="312" y="1315"/>
                    <a:pt x="335" y="1299"/>
                    <a:pt x="335" y="1269"/>
                  </a:cubicBezTo>
                  <a:cubicBezTo>
                    <a:pt x="304" y="874"/>
                    <a:pt x="274" y="448"/>
                    <a:pt x="183" y="53"/>
                  </a:cubicBezTo>
                  <a:cubicBezTo>
                    <a:pt x="171" y="17"/>
                    <a:pt x="140" y="0"/>
                    <a:pt x="107"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56"/>
            <p:cNvSpPr/>
            <p:nvPr/>
          </p:nvSpPr>
          <p:spPr>
            <a:xfrm>
              <a:off x="3380697" y="5233028"/>
              <a:ext cx="26607" cy="76192"/>
            </a:xfrm>
            <a:custGeom>
              <a:avLst/>
              <a:gdLst/>
              <a:ahLst/>
              <a:cxnLst/>
              <a:rect l="l" t="t" r="r" b="b"/>
              <a:pathLst>
                <a:path w="418" h="1197" extrusionOk="0">
                  <a:moveTo>
                    <a:pt x="121" y="1"/>
                  </a:moveTo>
                  <a:cubicBezTo>
                    <a:pt x="55" y="1"/>
                    <a:pt x="1" y="65"/>
                    <a:pt x="22" y="130"/>
                  </a:cubicBezTo>
                  <a:cubicBezTo>
                    <a:pt x="174" y="464"/>
                    <a:pt x="144" y="829"/>
                    <a:pt x="296" y="1163"/>
                  </a:cubicBezTo>
                  <a:cubicBezTo>
                    <a:pt x="308" y="1186"/>
                    <a:pt x="324" y="1196"/>
                    <a:pt x="339" y="1196"/>
                  </a:cubicBezTo>
                  <a:cubicBezTo>
                    <a:pt x="364" y="1196"/>
                    <a:pt x="387" y="1170"/>
                    <a:pt x="387" y="1133"/>
                  </a:cubicBezTo>
                  <a:cubicBezTo>
                    <a:pt x="296" y="798"/>
                    <a:pt x="418" y="342"/>
                    <a:pt x="205" y="38"/>
                  </a:cubicBezTo>
                  <a:cubicBezTo>
                    <a:pt x="178" y="12"/>
                    <a:pt x="149" y="1"/>
                    <a:pt x="12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56"/>
            <p:cNvSpPr/>
            <p:nvPr/>
          </p:nvSpPr>
          <p:spPr>
            <a:xfrm>
              <a:off x="3326021" y="5202539"/>
              <a:ext cx="410177" cy="39337"/>
            </a:xfrm>
            <a:custGeom>
              <a:avLst/>
              <a:gdLst/>
              <a:ahLst/>
              <a:cxnLst/>
              <a:rect l="l" t="t" r="r" b="b"/>
              <a:pathLst>
                <a:path w="6444" h="618" extrusionOk="0">
                  <a:moveTo>
                    <a:pt x="6322" y="1"/>
                  </a:moveTo>
                  <a:cubicBezTo>
                    <a:pt x="4975" y="278"/>
                    <a:pt x="3641" y="375"/>
                    <a:pt x="2295" y="375"/>
                  </a:cubicBezTo>
                  <a:cubicBezTo>
                    <a:pt x="1575" y="375"/>
                    <a:pt x="852" y="347"/>
                    <a:pt x="121" y="305"/>
                  </a:cubicBezTo>
                  <a:cubicBezTo>
                    <a:pt x="113" y="303"/>
                    <a:pt x="106" y="302"/>
                    <a:pt x="99" y="302"/>
                  </a:cubicBezTo>
                  <a:cubicBezTo>
                    <a:pt x="0" y="302"/>
                    <a:pt x="8" y="487"/>
                    <a:pt x="121" y="487"/>
                  </a:cubicBezTo>
                  <a:cubicBezTo>
                    <a:pt x="1011" y="552"/>
                    <a:pt x="1923" y="618"/>
                    <a:pt x="2831" y="618"/>
                  </a:cubicBezTo>
                  <a:cubicBezTo>
                    <a:pt x="4033" y="618"/>
                    <a:pt x="5227" y="503"/>
                    <a:pt x="6353" y="122"/>
                  </a:cubicBezTo>
                  <a:cubicBezTo>
                    <a:pt x="6444" y="92"/>
                    <a:pt x="6413" y="1"/>
                    <a:pt x="63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6"/>
            <p:cNvSpPr/>
            <p:nvPr/>
          </p:nvSpPr>
          <p:spPr>
            <a:xfrm>
              <a:off x="3481394" y="5945289"/>
              <a:ext cx="601134" cy="101398"/>
            </a:xfrm>
            <a:custGeom>
              <a:avLst/>
              <a:gdLst/>
              <a:ahLst/>
              <a:cxnLst/>
              <a:rect l="l" t="t" r="r" b="b"/>
              <a:pathLst>
                <a:path w="9444" h="1593" extrusionOk="0">
                  <a:moveTo>
                    <a:pt x="2364" y="0"/>
                  </a:moveTo>
                  <a:cubicBezTo>
                    <a:pt x="1004" y="0"/>
                    <a:pt x="1" y="54"/>
                    <a:pt x="51" y="216"/>
                  </a:cubicBezTo>
                  <a:cubicBezTo>
                    <a:pt x="173" y="733"/>
                    <a:pt x="325" y="1067"/>
                    <a:pt x="325" y="1067"/>
                  </a:cubicBezTo>
                  <a:cubicBezTo>
                    <a:pt x="325" y="1067"/>
                    <a:pt x="1206" y="1250"/>
                    <a:pt x="3091" y="1493"/>
                  </a:cubicBezTo>
                  <a:cubicBezTo>
                    <a:pt x="3645" y="1563"/>
                    <a:pt x="4221" y="1593"/>
                    <a:pt x="4789" y="1593"/>
                  </a:cubicBezTo>
                  <a:cubicBezTo>
                    <a:pt x="6183" y="1593"/>
                    <a:pt x="7520" y="1414"/>
                    <a:pt x="8319" y="1219"/>
                  </a:cubicBezTo>
                  <a:cubicBezTo>
                    <a:pt x="9444" y="946"/>
                    <a:pt x="9231" y="216"/>
                    <a:pt x="9231" y="216"/>
                  </a:cubicBezTo>
                  <a:cubicBezTo>
                    <a:pt x="9231" y="216"/>
                    <a:pt x="5084" y="0"/>
                    <a:pt x="236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6"/>
            <p:cNvSpPr/>
            <p:nvPr/>
          </p:nvSpPr>
          <p:spPr>
            <a:xfrm>
              <a:off x="3865786" y="5870053"/>
              <a:ext cx="216737" cy="150984"/>
            </a:xfrm>
            <a:custGeom>
              <a:avLst/>
              <a:gdLst/>
              <a:ahLst/>
              <a:cxnLst/>
              <a:rect l="l" t="t" r="r" b="b"/>
              <a:pathLst>
                <a:path w="3405" h="2372" extrusionOk="0">
                  <a:moveTo>
                    <a:pt x="851" y="0"/>
                  </a:moveTo>
                  <a:cubicBezTo>
                    <a:pt x="365" y="730"/>
                    <a:pt x="91" y="1520"/>
                    <a:pt x="0" y="2371"/>
                  </a:cubicBezTo>
                  <a:cubicBezTo>
                    <a:pt x="1915" y="2280"/>
                    <a:pt x="3405" y="1946"/>
                    <a:pt x="3192" y="1398"/>
                  </a:cubicBezTo>
                  <a:cubicBezTo>
                    <a:pt x="2949" y="821"/>
                    <a:pt x="1854" y="335"/>
                    <a:pt x="851"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6"/>
            <p:cNvSpPr/>
            <p:nvPr/>
          </p:nvSpPr>
          <p:spPr>
            <a:xfrm>
              <a:off x="3457525" y="5823587"/>
              <a:ext cx="462499" cy="199041"/>
            </a:xfrm>
            <a:custGeom>
              <a:avLst/>
              <a:gdLst/>
              <a:ahLst/>
              <a:cxnLst/>
              <a:rect l="l" t="t" r="r" b="b"/>
              <a:pathLst>
                <a:path w="7266" h="3127" extrusionOk="0">
                  <a:moveTo>
                    <a:pt x="92" y="1"/>
                  </a:moveTo>
                  <a:lnTo>
                    <a:pt x="92" y="1"/>
                  </a:lnTo>
                  <a:cubicBezTo>
                    <a:pt x="1" y="1095"/>
                    <a:pt x="578" y="2615"/>
                    <a:pt x="578" y="2615"/>
                  </a:cubicBezTo>
                  <a:cubicBezTo>
                    <a:pt x="1792" y="2961"/>
                    <a:pt x="3610" y="3126"/>
                    <a:pt x="5294" y="3126"/>
                  </a:cubicBezTo>
                  <a:cubicBezTo>
                    <a:pt x="5677" y="3126"/>
                    <a:pt x="6054" y="3118"/>
                    <a:pt x="6414" y="3101"/>
                  </a:cubicBezTo>
                  <a:cubicBezTo>
                    <a:pt x="6505" y="2250"/>
                    <a:pt x="6779" y="1460"/>
                    <a:pt x="7265" y="730"/>
                  </a:cubicBezTo>
                  <a:cubicBezTo>
                    <a:pt x="6323" y="426"/>
                    <a:pt x="5472" y="244"/>
                    <a:pt x="5472" y="244"/>
                  </a:cubicBezTo>
                  <a:cubicBezTo>
                    <a:pt x="4699" y="462"/>
                    <a:pt x="3941" y="542"/>
                    <a:pt x="3251" y="542"/>
                  </a:cubicBezTo>
                  <a:cubicBezTo>
                    <a:pt x="1444" y="542"/>
                    <a:pt x="92" y="1"/>
                    <a:pt x="92" y="1"/>
                  </a:cubicBezTo>
                  <a:close/>
                </a:path>
              </a:pathLst>
            </a:custGeom>
            <a:solidFill>
              <a:srgbClr val="73D8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6"/>
            <p:cNvSpPr/>
            <p:nvPr/>
          </p:nvSpPr>
          <p:spPr>
            <a:xfrm>
              <a:off x="3794687" y="5744277"/>
              <a:ext cx="138571" cy="127241"/>
            </a:xfrm>
            <a:custGeom>
              <a:avLst/>
              <a:gdLst/>
              <a:ahLst/>
              <a:cxnLst/>
              <a:rect l="l" t="t" r="r" b="b"/>
              <a:pathLst>
                <a:path w="2177" h="1999" extrusionOk="0">
                  <a:moveTo>
                    <a:pt x="769" y="206"/>
                  </a:moveTo>
                  <a:cubicBezTo>
                    <a:pt x="1013" y="206"/>
                    <a:pt x="840" y="1013"/>
                    <a:pt x="813" y="1095"/>
                  </a:cubicBezTo>
                  <a:cubicBezTo>
                    <a:pt x="765" y="1224"/>
                    <a:pt x="717" y="1353"/>
                    <a:pt x="664" y="1482"/>
                  </a:cubicBezTo>
                  <a:lnTo>
                    <a:pt x="664" y="1482"/>
                  </a:lnTo>
                  <a:cubicBezTo>
                    <a:pt x="638" y="1355"/>
                    <a:pt x="615" y="1229"/>
                    <a:pt x="601" y="1095"/>
                  </a:cubicBezTo>
                  <a:cubicBezTo>
                    <a:pt x="570" y="882"/>
                    <a:pt x="449" y="365"/>
                    <a:pt x="661" y="244"/>
                  </a:cubicBezTo>
                  <a:cubicBezTo>
                    <a:pt x="704" y="217"/>
                    <a:pt x="739" y="206"/>
                    <a:pt x="769" y="206"/>
                  </a:cubicBezTo>
                  <a:close/>
                  <a:moveTo>
                    <a:pt x="1461" y="961"/>
                  </a:moveTo>
                  <a:cubicBezTo>
                    <a:pt x="1602" y="961"/>
                    <a:pt x="1682" y="1115"/>
                    <a:pt x="1604" y="1247"/>
                  </a:cubicBezTo>
                  <a:cubicBezTo>
                    <a:pt x="1478" y="1549"/>
                    <a:pt x="1122" y="1684"/>
                    <a:pt x="796" y="1774"/>
                  </a:cubicBezTo>
                  <a:lnTo>
                    <a:pt x="796" y="1774"/>
                  </a:lnTo>
                  <a:cubicBezTo>
                    <a:pt x="885" y="1591"/>
                    <a:pt x="967" y="1391"/>
                    <a:pt x="1087" y="1247"/>
                  </a:cubicBezTo>
                  <a:cubicBezTo>
                    <a:pt x="1178" y="1156"/>
                    <a:pt x="1269" y="1004"/>
                    <a:pt x="1391" y="973"/>
                  </a:cubicBezTo>
                  <a:cubicBezTo>
                    <a:pt x="1416" y="965"/>
                    <a:pt x="1439" y="961"/>
                    <a:pt x="1461" y="961"/>
                  </a:cubicBezTo>
                  <a:close/>
                  <a:moveTo>
                    <a:pt x="700" y="0"/>
                  </a:moveTo>
                  <a:cubicBezTo>
                    <a:pt x="1" y="0"/>
                    <a:pt x="389" y="1464"/>
                    <a:pt x="479" y="1885"/>
                  </a:cubicBezTo>
                  <a:cubicBezTo>
                    <a:pt x="509" y="1961"/>
                    <a:pt x="585" y="1999"/>
                    <a:pt x="650" y="1999"/>
                  </a:cubicBezTo>
                  <a:cubicBezTo>
                    <a:pt x="707" y="1999"/>
                    <a:pt x="756" y="1969"/>
                    <a:pt x="755" y="1909"/>
                  </a:cubicBezTo>
                  <a:lnTo>
                    <a:pt x="755" y="1909"/>
                  </a:lnTo>
                  <a:cubicBezTo>
                    <a:pt x="1261" y="1863"/>
                    <a:pt x="2177" y="1554"/>
                    <a:pt x="1786" y="912"/>
                  </a:cubicBezTo>
                  <a:cubicBezTo>
                    <a:pt x="1719" y="795"/>
                    <a:pt x="1596" y="752"/>
                    <a:pt x="1474" y="752"/>
                  </a:cubicBezTo>
                  <a:cubicBezTo>
                    <a:pt x="1375" y="752"/>
                    <a:pt x="1277" y="780"/>
                    <a:pt x="1208" y="821"/>
                  </a:cubicBezTo>
                  <a:cubicBezTo>
                    <a:pt x="1172" y="848"/>
                    <a:pt x="1137" y="876"/>
                    <a:pt x="1103" y="906"/>
                  </a:cubicBezTo>
                  <a:lnTo>
                    <a:pt x="1103" y="906"/>
                  </a:lnTo>
                  <a:cubicBezTo>
                    <a:pt x="1210" y="459"/>
                    <a:pt x="1188" y="32"/>
                    <a:pt x="722" y="0"/>
                  </a:cubicBezTo>
                  <a:cubicBezTo>
                    <a:pt x="715" y="0"/>
                    <a:pt x="708" y="0"/>
                    <a:pt x="7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6"/>
            <p:cNvSpPr/>
            <p:nvPr/>
          </p:nvSpPr>
          <p:spPr>
            <a:xfrm>
              <a:off x="2639157" y="3087907"/>
              <a:ext cx="1062233" cy="1801302"/>
            </a:xfrm>
            <a:custGeom>
              <a:avLst/>
              <a:gdLst/>
              <a:ahLst/>
              <a:cxnLst/>
              <a:rect l="l" t="t" r="r" b="b"/>
              <a:pathLst>
                <a:path w="16688" h="28299" extrusionOk="0">
                  <a:moveTo>
                    <a:pt x="9697" y="0"/>
                  </a:moveTo>
                  <a:lnTo>
                    <a:pt x="9697" y="5593"/>
                  </a:lnTo>
                  <a:lnTo>
                    <a:pt x="5137" y="5532"/>
                  </a:lnTo>
                  <a:lnTo>
                    <a:pt x="4347" y="821"/>
                  </a:lnTo>
                  <a:lnTo>
                    <a:pt x="2675" y="699"/>
                  </a:lnTo>
                  <a:lnTo>
                    <a:pt x="2675" y="699"/>
                  </a:lnTo>
                  <a:cubicBezTo>
                    <a:pt x="2675" y="700"/>
                    <a:pt x="4043" y="9514"/>
                    <a:pt x="274" y="11946"/>
                  </a:cubicBezTo>
                  <a:cubicBezTo>
                    <a:pt x="274" y="11946"/>
                    <a:pt x="152" y="14165"/>
                    <a:pt x="0" y="16961"/>
                  </a:cubicBezTo>
                  <a:cubicBezTo>
                    <a:pt x="4256" y="21156"/>
                    <a:pt x="8937" y="25107"/>
                    <a:pt x="13982" y="28299"/>
                  </a:cubicBezTo>
                  <a:cubicBezTo>
                    <a:pt x="14773" y="28177"/>
                    <a:pt x="15563" y="28025"/>
                    <a:pt x="16323" y="27843"/>
                  </a:cubicBezTo>
                  <a:cubicBezTo>
                    <a:pt x="16444" y="27812"/>
                    <a:pt x="16566" y="27782"/>
                    <a:pt x="16688" y="27752"/>
                  </a:cubicBezTo>
                  <a:cubicBezTo>
                    <a:pt x="15016" y="16779"/>
                    <a:pt x="14560" y="15137"/>
                    <a:pt x="14134" y="11581"/>
                  </a:cubicBezTo>
                  <a:cubicBezTo>
                    <a:pt x="14134" y="11581"/>
                    <a:pt x="12037" y="8724"/>
                    <a:pt x="11764" y="5897"/>
                  </a:cubicBezTo>
                  <a:cubicBezTo>
                    <a:pt x="11490" y="3070"/>
                    <a:pt x="11490" y="0"/>
                    <a:pt x="1149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6"/>
            <p:cNvSpPr/>
            <p:nvPr/>
          </p:nvSpPr>
          <p:spPr>
            <a:xfrm>
              <a:off x="2608222" y="4167501"/>
              <a:ext cx="920988" cy="747217"/>
            </a:xfrm>
            <a:custGeom>
              <a:avLst/>
              <a:gdLst/>
              <a:ahLst/>
              <a:cxnLst/>
              <a:rect l="l" t="t" r="r" b="b"/>
              <a:pathLst>
                <a:path w="14469" h="11739" extrusionOk="0">
                  <a:moveTo>
                    <a:pt x="486" y="0"/>
                  </a:moveTo>
                  <a:cubicBezTo>
                    <a:pt x="274" y="4225"/>
                    <a:pt x="0" y="9757"/>
                    <a:pt x="182" y="10942"/>
                  </a:cubicBezTo>
                  <a:cubicBezTo>
                    <a:pt x="182" y="10942"/>
                    <a:pt x="4227" y="11738"/>
                    <a:pt x="9109" y="11738"/>
                  </a:cubicBezTo>
                  <a:cubicBezTo>
                    <a:pt x="10838" y="11738"/>
                    <a:pt x="12672" y="11638"/>
                    <a:pt x="14468" y="11368"/>
                  </a:cubicBezTo>
                  <a:cubicBezTo>
                    <a:pt x="9423" y="8146"/>
                    <a:pt x="4742" y="4195"/>
                    <a:pt x="486"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6"/>
            <p:cNvSpPr/>
            <p:nvPr/>
          </p:nvSpPr>
          <p:spPr>
            <a:xfrm>
              <a:off x="2952577" y="3571595"/>
              <a:ext cx="338631" cy="317435"/>
            </a:xfrm>
            <a:custGeom>
              <a:avLst/>
              <a:gdLst/>
              <a:ahLst/>
              <a:cxnLst/>
              <a:rect l="l" t="t" r="r" b="b"/>
              <a:pathLst>
                <a:path w="5320" h="4987" extrusionOk="0">
                  <a:moveTo>
                    <a:pt x="1" y="0"/>
                  </a:moveTo>
                  <a:lnTo>
                    <a:pt x="1" y="3009"/>
                  </a:lnTo>
                  <a:cubicBezTo>
                    <a:pt x="1" y="3009"/>
                    <a:pt x="2214" y="4986"/>
                    <a:pt x="3151" y="4986"/>
                  </a:cubicBezTo>
                  <a:cubicBezTo>
                    <a:pt x="3165" y="4986"/>
                    <a:pt x="3179" y="4986"/>
                    <a:pt x="3192" y="4985"/>
                  </a:cubicBezTo>
                  <a:cubicBezTo>
                    <a:pt x="3922" y="4924"/>
                    <a:pt x="5320" y="3101"/>
                    <a:pt x="5320" y="3101"/>
                  </a:cubicBezTo>
                  <a:lnTo>
                    <a:pt x="5320" y="0"/>
                  </a:ln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56"/>
            <p:cNvSpPr/>
            <p:nvPr/>
          </p:nvSpPr>
          <p:spPr>
            <a:xfrm>
              <a:off x="2344270" y="1816785"/>
              <a:ext cx="319281" cy="600752"/>
            </a:xfrm>
            <a:custGeom>
              <a:avLst/>
              <a:gdLst/>
              <a:ahLst/>
              <a:cxnLst/>
              <a:rect l="l" t="t" r="r" b="b"/>
              <a:pathLst>
                <a:path w="5016" h="9438" extrusionOk="0">
                  <a:moveTo>
                    <a:pt x="5016" y="0"/>
                  </a:moveTo>
                  <a:cubicBezTo>
                    <a:pt x="3101" y="700"/>
                    <a:pt x="1551" y="2128"/>
                    <a:pt x="973" y="3557"/>
                  </a:cubicBezTo>
                  <a:cubicBezTo>
                    <a:pt x="1" y="6049"/>
                    <a:pt x="365" y="8937"/>
                    <a:pt x="365" y="8937"/>
                  </a:cubicBezTo>
                  <a:cubicBezTo>
                    <a:pt x="669" y="8998"/>
                    <a:pt x="1612" y="9332"/>
                    <a:pt x="1764" y="9423"/>
                  </a:cubicBezTo>
                  <a:cubicBezTo>
                    <a:pt x="1779" y="9433"/>
                    <a:pt x="1792" y="9437"/>
                    <a:pt x="1802" y="9437"/>
                  </a:cubicBezTo>
                  <a:cubicBezTo>
                    <a:pt x="1952" y="9437"/>
                    <a:pt x="1570" y="8445"/>
                    <a:pt x="1855" y="8359"/>
                  </a:cubicBezTo>
                  <a:cubicBezTo>
                    <a:pt x="2432" y="8207"/>
                    <a:pt x="3040" y="8055"/>
                    <a:pt x="3648" y="7964"/>
                  </a:cubicBezTo>
                  <a:cubicBezTo>
                    <a:pt x="3435" y="5654"/>
                    <a:pt x="3831" y="3374"/>
                    <a:pt x="4621" y="1277"/>
                  </a:cubicBezTo>
                  <a:cubicBezTo>
                    <a:pt x="4742" y="852"/>
                    <a:pt x="4894" y="426"/>
                    <a:pt x="5016"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6"/>
            <p:cNvSpPr/>
            <p:nvPr/>
          </p:nvSpPr>
          <p:spPr>
            <a:xfrm>
              <a:off x="2559438" y="1793552"/>
              <a:ext cx="191594" cy="530225"/>
            </a:xfrm>
            <a:custGeom>
              <a:avLst/>
              <a:gdLst/>
              <a:ahLst/>
              <a:cxnLst/>
              <a:rect l="l" t="t" r="r" b="b"/>
              <a:pathLst>
                <a:path w="3010" h="8330" extrusionOk="0">
                  <a:moveTo>
                    <a:pt x="3010" y="1"/>
                  </a:moveTo>
                  <a:lnTo>
                    <a:pt x="3010" y="1"/>
                  </a:lnTo>
                  <a:cubicBezTo>
                    <a:pt x="2523" y="62"/>
                    <a:pt x="2037" y="183"/>
                    <a:pt x="1581" y="365"/>
                  </a:cubicBezTo>
                  <a:cubicBezTo>
                    <a:pt x="1459" y="791"/>
                    <a:pt x="1307" y="1217"/>
                    <a:pt x="1186" y="1642"/>
                  </a:cubicBezTo>
                  <a:cubicBezTo>
                    <a:pt x="396" y="3739"/>
                    <a:pt x="0" y="6019"/>
                    <a:pt x="213" y="8329"/>
                  </a:cubicBezTo>
                  <a:cubicBezTo>
                    <a:pt x="1064" y="8177"/>
                    <a:pt x="1946" y="8086"/>
                    <a:pt x="2766" y="8025"/>
                  </a:cubicBezTo>
                  <a:cubicBezTo>
                    <a:pt x="2310" y="5350"/>
                    <a:pt x="2432" y="2645"/>
                    <a:pt x="3010" y="1"/>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6"/>
            <p:cNvSpPr/>
            <p:nvPr/>
          </p:nvSpPr>
          <p:spPr>
            <a:xfrm>
              <a:off x="2702999" y="1669750"/>
              <a:ext cx="760393" cy="679172"/>
            </a:xfrm>
            <a:custGeom>
              <a:avLst/>
              <a:gdLst/>
              <a:ahLst/>
              <a:cxnLst/>
              <a:rect l="l" t="t" r="r" b="b"/>
              <a:pathLst>
                <a:path w="11946" h="10670" extrusionOk="0">
                  <a:moveTo>
                    <a:pt x="6140" y="0"/>
                  </a:moveTo>
                  <a:cubicBezTo>
                    <a:pt x="5289" y="0"/>
                    <a:pt x="4833" y="2189"/>
                    <a:pt x="4833" y="2189"/>
                  </a:cubicBezTo>
                  <a:cubicBezTo>
                    <a:pt x="4833" y="2189"/>
                    <a:pt x="4570" y="611"/>
                    <a:pt x="3800" y="611"/>
                  </a:cubicBezTo>
                  <a:cubicBezTo>
                    <a:pt x="3742" y="611"/>
                    <a:pt x="3681" y="620"/>
                    <a:pt x="3618" y="639"/>
                  </a:cubicBezTo>
                  <a:cubicBezTo>
                    <a:pt x="2675" y="943"/>
                    <a:pt x="3922" y="2219"/>
                    <a:pt x="3922" y="2219"/>
                  </a:cubicBezTo>
                  <a:cubicBezTo>
                    <a:pt x="3232" y="1963"/>
                    <a:pt x="2530" y="1847"/>
                    <a:pt x="1831" y="1847"/>
                  </a:cubicBezTo>
                  <a:cubicBezTo>
                    <a:pt x="1452" y="1847"/>
                    <a:pt x="1074" y="1882"/>
                    <a:pt x="700" y="1946"/>
                  </a:cubicBezTo>
                  <a:cubicBezTo>
                    <a:pt x="122" y="4590"/>
                    <a:pt x="0" y="7295"/>
                    <a:pt x="456" y="9970"/>
                  </a:cubicBezTo>
                  <a:cubicBezTo>
                    <a:pt x="1193" y="9928"/>
                    <a:pt x="1905" y="9912"/>
                    <a:pt x="2565" y="9912"/>
                  </a:cubicBezTo>
                  <a:cubicBezTo>
                    <a:pt x="4765" y="9912"/>
                    <a:pt x="6384" y="10092"/>
                    <a:pt x="6384" y="10092"/>
                  </a:cubicBezTo>
                  <a:cubicBezTo>
                    <a:pt x="6384" y="10092"/>
                    <a:pt x="6309" y="7499"/>
                    <a:pt x="6562" y="7499"/>
                  </a:cubicBezTo>
                  <a:cubicBezTo>
                    <a:pt x="6590" y="7499"/>
                    <a:pt x="6621" y="7530"/>
                    <a:pt x="6657" y="7599"/>
                  </a:cubicBezTo>
                  <a:cubicBezTo>
                    <a:pt x="7022" y="8298"/>
                    <a:pt x="7174" y="10183"/>
                    <a:pt x="7174" y="10183"/>
                  </a:cubicBezTo>
                  <a:lnTo>
                    <a:pt x="9666" y="10244"/>
                  </a:lnTo>
                  <a:cubicBezTo>
                    <a:pt x="9818" y="9666"/>
                    <a:pt x="9666" y="6809"/>
                    <a:pt x="9666" y="6809"/>
                  </a:cubicBezTo>
                  <a:lnTo>
                    <a:pt x="9666" y="6809"/>
                  </a:lnTo>
                  <a:cubicBezTo>
                    <a:pt x="10244" y="7751"/>
                    <a:pt x="10730" y="10426"/>
                    <a:pt x="10730" y="10426"/>
                  </a:cubicBezTo>
                  <a:cubicBezTo>
                    <a:pt x="11065" y="10487"/>
                    <a:pt x="11490" y="10578"/>
                    <a:pt x="11946" y="10669"/>
                  </a:cubicBezTo>
                  <a:cubicBezTo>
                    <a:pt x="11429" y="7660"/>
                    <a:pt x="10001" y="4651"/>
                    <a:pt x="8450" y="1885"/>
                  </a:cubicBezTo>
                  <a:cubicBezTo>
                    <a:pt x="6840" y="1885"/>
                    <a:pt x="5532" y="2189"/>
                    <a:pt x="5532" y="2189"/>
                  </a:cubicBezTo>
                  <a:cubicBezTo>
                    <a:pt x="5532" y="2189"/>
                    <a:pt x="6991" y="0"/>
                    <a:pt x="6140"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6"/>
            <p:cNvSpPr/>
            <p:nvPr/>
          </p:nvSpPr>
          <p:spPr>
            <a:xfrm>
              <a:off x="3216698" y="1789665"/>
              <a:ext cx="407176" cy="586303"/>
            </a:xfrm>
            <a:custGeom>
              <a:avLst/>
              <a:gdLst/>
              <a:ahLst/>
              <a:cxnLst/>
              <a:rect l="l" t="t" r="r" b="b"/>
              <a:pathLst>
                <a:path w="5746" h="9211" extrusionOk="0">
                  <a:moveTo>
                    <a:pt x="0" y="1"/>
                  </a:moveTo>
                  <a:cubicBezTo>
                    <a:pt x="1551" y="2767"/>
                    <a:pt x="3010" y="5776"/>
                    <a:pt x="3496" y="8785"/>
                  </a:cubicBezTo>
                  <a:cubicBezTo>
                    <a:pt x="4256" y="8937"/>
                    <a:pt x="5077" y="9089"/>
                    <a:pt x="5745" y="9211"/>
                  </a:cubicBezTo>
                  <a:cubicBezTo>
                    <a:pt x="5563" y="6050"/>
                    <a:pt x="4469" y="2889"/>
                    <a:pt x="2615" y="305"/>
                  </a:cubicBezTo>
                  <a:cubicBezTo>
                    <a:pt x="1733" y="92"/>
                    <a:pt x="821" y="1"/>
                    <a:pt x="0" y="1"/>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6"/>
            <p:cNvSpPr/>
            <p:nvPr/>
          </p:nvSpPr>
          <p:spPr>
            <a:xfrm>
              <a:off x="3385994" y="1809013"/>
              <a:ext cx="319277" cy="598079"/>
            </a:xfrm>
            <a:custGeom>
              <a:avLst/>
              <a:gdLst/>
              <a:ahLst/>
              <a:cxnLst/>
              <a:rect l="l" t="t" r="r" b="b"/>
              <a:pathLst>
                <a:path w="4682" h="9396" extrusionOk="0">
                  <a:moveTo>
                    <a:pt x="1" y="1"/>
                  </a:moveTo>
                  <a:cubicBezTo>
                    <a:pt x="1855" y="2585"/>
                    <a:pt x="2949" y="5746"/>
                    <a:pt x="3131" y="8907"/>
                  </a:cubicBezTo>
                  <a:cubicBezTo>
                    <a:pt x="3314" y="8937"/>
                    <a:pt x="3466" y="8937"/>
                    <a:pt x="3618" y="8968"/>
                  </a:cubicBezTo>
                  <a:cubicBezTo>
                    <a:pt x="4043" y="9028"/>
                    <a:pt x="3526" y="9332"/>
                    <a:pt x="3739" y="9393"/>
                  </a:cubicBezTo>
                  <a:cubicBezTo>
                    <a:pt x="3749" y="9395"/>
                    <a:pt x="3760" y="9395"/>
                    <a:pt x="3772" y="9395"/>
                  </a:cubicBezTo>
                  <a:cubicBezTo>
                    <a:pt x="4006" y="9395"/>
                    <a:pt x="4529" y="9120"/>
                    <a:pt x="4529" y="9120"/>
                  </a:cubicBezTo>
                  <a:cubicBezTo>
                    <a:pt x="4529" y="9120"/>
                    <a:pt x="4681" y="6901"/>
                    <a:pt x="3192" y="2676"/>
                  </a:cubicBezTo>
                  <a:cubicBezTo>
                    <a:pt x="2675" y="1156"/>
                    <a:pt x="1399" y="366"/>
                    <a:pt x="1" y="1"/>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56"/>
            <p:cNvSpPr/>
            <p:nvPr/>
          </p:nvSpPr>
          <p:spPr>
            <a:xfrm>
              <a:off x="3678077" y="4412559"/>
              <a:ext cx="418006" cy="145764"/>
            </a:xfrm>
            <a:custGeom>
              <a:avLst/>
              <a:gdLst/>
              <a:ahLst/>
              <a:cxnLst/>
              <a:rect l="l" t="t" r="r" b="b"/>
              <a:pathLst>
                <a:path w="6567" h="2290" extrusionOk="0">
                  <a:moveTo>
                    <a:pt x="3323" y="0"/>
                  </a:moveTo>
                  <a:cubicBezTo>
                    <a:pt x="3221" y="0"/>
                    <a:pt x="3117" y="3"/>
                    <a:pt x="3010" y="10"/>
                  </a:cubicBezTo>
                  <a:cubicBezTo>
                    <a:pt x="609" y="193"/>
                    <a:pt x="1" y="2290"/>
                    <a:pt x="1" y="2290"/>
                  </a:cubicBezTo>
                  <a:lnTo>
                    <a:pt x="670" y="2138"/>
                  </a:lnTo>
                  <a:cubicBezTo>
                    <a:pt x="670" y="2138"/>
                    <a:pt x="1186" y="1135"/>
                    <a:pt x="2858" y="922"/>
                  </a:cubicBezTo>
                  <a:cubicBezTo>
                    <a:pt x="3109" y="890"/>
                    <a:pt x="3338" y="876"/>
                    <a:pt x="3547" y="876"/>
                  </a:cubicBezTo>
                  <a:cubicBezTo>
                    <a:pt x="4902" y="876"/>
                    <a:pt x="5381" y="1469"/>
                    <a:pt x="5381" y="1469"/>
                  </a:cubicBezTo>
                  <a:lnTo>
                    <a:pt x="6566" y="1469"/>
                  </a:lnTo>
                  <a:cubicBezTo>
                    <a:pt x="6566" y="1469"/>
                    <a:pt x="5485" y="0"/>
                    <a:pt x="3323"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6"/>
            <p:cNvSpPr/>
            <p:nvPr/>
          </p:nvSpPr>
          <p:spPr>
            <a:xfrm>
              <a:off x="3465290" y="3513545"/>
              <a:ext cx="524369" cy="1124167"/>
            </a:xfrm>
            <a:custGeom>
              <a:avLst/>
              <a:gdLst/>
              <a:ahLst/>
              <a:cxnLst/>
              <a:rect l="l" t="t" r="r" b="b"/>
              <a:pathLst>
                <a:path w="8238" h="17661" extrusionOk="0">
                  <a:moveTo>
                    <a:pt x="4317" y="0"/>
                  </a:moveTo>
                  <a:cubicBezTo>
                    <a:pt x="2979" y="1155"/>
                    <a:pt x="1733" y="1186"/>
                    <a:pt x="0" y="2402"/>
                  </a:cubicBezTo>
                  <a:cubicBezTo>
                    <a:pt x="882" y="4317"/>
                    <a:pt x="2493" y="7782"/>
                    <a:pt x="2493" y="7782"/>
                  </a:cubicBezTo>
                  <a:lnTo>
                    <a:pt x="4317" y="13952"/>
                  </a:lnTo>
                  <a:cubicBezTo>
                    <a:pt x="4317" y="13952"/>
                    <a:pt x="3222" y="15472"/>
                    <a:pt x="3739" y="15654"/>
                  </a:cubicBezTo>
                  <a:cubicBezTo>
                    <a:pt x="3817" y="15677"/>
                    <a:pt x="3898" y="15687"/>
                    <a:pt x="3978" y="15687"/>
                  </a:cubicBezTo>
                  <a:cubicBezTo>
                    <a:pt x="4426" y="15687"/>
                    <a:pt x="4864" y="15381"/>
                    <a:pt x="4864" y="15381"/>
                  </a:cubicBezTo>
                  <a:cubicBezTo>
                    <a:pt x="4864" y="15381"/>
                    <a:pt x="4864" y="17447"/>
                    <a:pt x="5441" y="17630"/>
                  </a:cubicBezTo>
                  <a:cubicBezTo>
                    <a:pt x="5466" y="17636"/>
                    <a:pt x="5489" y="17639"/>
                    <a:pt x="5512" y="17639"/>
                  </a:cubicBezTo>
                  <a:cubicBezTo>
                    <a:pt x="6011" y="17639"/>
                    <a:pt x="5928" y="16080"/>
                    <a:pt x="5928" y="16080"/>
                  </a:cubicBezTo>
                  <a:lnTo>
                    <a:pt x="5928" y="16080"/>
                  </a:lnTo>
                  <a:cubicBezTo>
                    <a:pt x="5928" y="16080"/>
                    <a:pt x="6107" y="17661"/>
                    <a:pt x="6583" y="17661"/>
                  </a:cubicBezTo>
                  <a:cubicBezTo>
                    <a:pt x="6587" y="17661"/>
                    <a:pt x="6592" y="17660"/>
                    <a:pt x="6596" y="17660"/>
                  </a:cubicBezTo>
                  <a:cubicBezTo>
                    <a:pt x="7083" y="17630"/>
                    <a:pt x="6900" y="15958"/>
                    <a:pt x="6900" y="15958"/>
                  </a:cubicBezTo>
                  <a:lnTo>
                    <a:pt x="6900" y="15958"/>
                  </a:lnTo>
                  <a:cubicBezTo>
                    <a:pt x="6900" y="15958"/>
                    <a:pt x="7330" y="17273"/>
                    <a:pt x="7729" y="17273"/>
                  </a:cubicBezTo>
                  <a:cubicBezTo>
                    <a:pt x="7767" y="17273"/>
                    <a:pt x="7805" y="17261"/>
                    <a:pt x="7842" y="17235"/>
                  </a:cubicBezTo>
                  <a:cubicBezTo>
                    <a:pt x="8238" y="16961"/>
                    <a:pt x="7721" y="15016"/>
                    <a:pt x="7721" y="15016"/>
                  </a:cubicBezTo>
                  <a:cubicBezTo>
                    <a:pt x="7721" y="15016"/>
                    <a:pt x="5228" y="3222"/>
                    <a:pt x="5228" y="3192"/>
                  </a:cubicBezTo>
                  <a:cubicBezTo>
                    <a:pt x="4955" y="1976"/>
                    <a:pt x="4651" y="943"/>
                    <a:pt x="4317" y="0"/>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6"/>
            <p:cNvSpPr/>
            <p:nvPr/>
          </p:nvSpPr>
          <p:spPr>
            <a:xfrm>
              <a:off x="3471083" y="4465136"/>
              <a:ext cx="1040973" cy="1299657"/>
            </a:xfrm>
            <a:custGeom>
              <a:avLst/>
              <a:gdLst/>
              <a:ahLst/>
              <a:cxnLst/>
              <a:rect l="l" t="t" r="r" b="b"/>
              <a:pathLst>
                <a:path w="16354" h="20418" extrusionOk="0">
                  <a:moveTo>
                    <a:pt x="9271" y="1"/>
                  </a:moveTo>
                  <a:cubicBezTo>
                    <a:pt x="8416" y="1"/>
                    <a:pt x="7344" y="114"/>
                    <a:pt x="5989" y="370"/>
                  </a:cubicBezTo>
                  <a:cubicBezTo>
                    <a:pt x="5989" y="370"/>
                    <a:pt x="1" y="1464"/>
                    <a:pt x="639" y="5081"/>
                  </a:cubicBezTo>
                  <a:cubicBezTo>
                    <a:pt x="1277" y="8698"/>
                    <a:pt x="1612" y="17027"/>
                    <a:pt x="3800" y="19914"/>
                  </a:cubicBezTo>
                  <a:cubicBezTo>
                    <a:pt x="4069" y="20273"/>
                    <a:pt x="4835" y="20418"/>
                    <a:pt x="5844" y="20418"/>
                  </a:cubicBezTo>
                  <a:cubicBezTo>
                    <a:pt x="8253" y="20418"/>
                    <a:pt x="12053" y="19596"/>
                    <a:pt x="13831" y="18911"/>
                  </a:cubicBezTo>
                  <a:cubicBezTo>
                    <a:pt x="16353" y="17938"/>
                    <a:pt x="16232" y="15507"/>
                    <a:pt x="15776" y="13045"/>
                  </a:cubicBezTo>
                  <a:cubicBezTo>
                    <a:pt x="15290" y="10583"/>
                    <a:pt x="14013" y="4777"/>
                    <a:pt x="12949" y="2193"/>
                  </a:cubicBezTo>
                  <a:cubicBezTo>
                    <a:pt x="12428" y="970"/>
                    <a:pt x="11772" y="1"/>
                    <a:pt x="9271"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6"/>
            <p:cNvSpPr/>
            <p:nvPr/>
          </p:nvSpPr>
          <p:spPr>
            <a:xfrm>
              <a:off x="3513665" y="4460107"/>
              <a:ext cx="1040973" cy="1299211"/>
            </a:xfrm>
            <a:custGeom>
              <a:avLst/>
              <a:gdLst/>
              <a:ahLst/>
              <a:cxnLst/>
              <a:rect l="l" t="t" r="r" b="b"/>
              <a:pathLst>
                <a:path w="16354" h="20411" extrusionOk="0">
                  <a:moveTo>
                    <a:pt x="9314" y="1"/>
                  </a:moveTo>
                  <a:cubicBezTo>
                    <a:pt x="8453" y="1"/>
                    <a:pt x="7369" y="120"/>
                    <a:pt x="5988" y="388"/>
                  </a:cubicBezTo>
                  <a:cubicBezTo>
                    <a:pt x="5988" y="388"/>
                    <a:pt x="0" y="1452"/>
                    <a:pt x="639" y="5069"/>
                  </a:cubicBezTo>
                  <a:cubicBezTo>
                    <a:pt x="1277" y="8686"/>
                    <a:pt x="1611" y="17014"/>
                    <a:pt x="3800" y="19902"/>
                  </a:cubicBezTo>
                  <a:cubicBezTo>
                    <a:pt x="4072" y="20265"/>
                    <a:pt x="4847" y="20411"/>
                    <a:pt x="5870" y="20411"/>
                  </a:cubicBezTo>
                  <a:cubicBezTo>
                    <a:pt x="8273" y="20411"/>
                    <a:pt x="12039" y="19603"/>
                    <a:pt x="13830" y="18899"/>
                  </a:cubicBezTo>
                  <a:cubicBezTo>
                    <a:pt x="16353" y="17926"/>
                    <a:pt x="16232" y="15495"/>
                    <a:pt x="15745" y="13033"/>
                  </a:cubicBezTo>
                  <a:cubicBezTo>
                    <a:pt x="15259" y="10570"/>
                    <a:pt x="14013" y="4765"/>
                    <a:pt x="12918" y="2181"/>
                  </a:cubicBezTo>
                  <a:cubicBezTo>
                    <a:pt x="12401" y="966"/>
                    <a:pt x="11767" y="1"/>
                    <a:pt x="9314"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6"/>
            <p:cNvSpPr/>
            <p:nvPr/>
          </p:nvSpPr>
          <p:spPr>
            <a:xfrm>
              <a:off x="3668402" y="5074154"/>
              <a:ext cx="812715" cy="235196"/>
            </a:xfrm>
            <a:custGeom>
              <a:avLst/>
              <a:gdLst/>
              <a:ahLst/>
              <a:cxnLst/>
              <a:rect l="l" t="t" r="r" b="b"/>
              <a:pathLst>
                <a:path w="12768" h="3695" extrusionOk="0">
                  <a:moveTo>
                    <a:pt x="9729" y="1"/>
                  </a:moveTo>
                  <a:cubicBezTo>
                    <a:pt x="8689" y="1"/>
                    <a:pt x="7199" y="151"/>
                    <a:pt x="5016" y="498"/>
                  </a:cubicBezTo>
                  <a:cubicBezTo>
                    <a:pt x="5016" y="498"/>
                    <a:pt x="487" y="1531"/>
                    <a:pt x="1" y="3325"/>
                  </a:cubicBezTo>
                  <a:cubicBezTo>
                    <a:pt x="1327" y="3577"/>
                    <a:pt x="2660" y="3694"/>
                    <a:pt x="3987" y="3694"/>
                  </a:cubicBezTo>
                  <a:cubicBezTo>
                    <a:pt x="6979" y="3694"/>
                    <a:pt x="9946" y="3098"/>
                    <a:pt x="12767" y="2109"/>
                  </a:cubicBezTo>
                  <a:cubicBezTo>
                    <a:pt x="12585" y="1592"/>
                    <a:pt x="12372" y="1136"/>
                    <a:pt x="12159" y="802"/>
                  </a:cubicBezTo>
                  <a:cubicBezTo>
                    <a:pt x="11799" y="316"/>
                    <a:pt x="11237" y="1"/>
                    <a:pt x="9729" y="1"/>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6"/>
            <p:cNvSpPr/>
            <p:nvPr/>
          </p:nvSpPr>
          <p:spPr>
            <a:xfrm>
              <a:off x="3662610" y="5208331"/>
              <a:ext cx="833975" cy="181601"/>
            </a:xfrm>
            <a:custGeom>
              <a:avLst/>
              <a:gdLst/>
              <a:ahLst/>
              <a:cxnLst/>
              <a:rect l="l" t="t" r="r" b="b"/>
              <a:pathLst>
                <a:path w="13102" h="2853" extrusionOk="0">
                  <a:moveTo>
                    <a:pt x="12858" y="1"/>
                  </a:moveTo>
                  <a:cubicBezTo>
                    <a:pt x="10037" y="990"/>
                    <a:pt x="7070" y="1586"/>
                    <a:pt x="4078" y="1586"/>
                  </a:cubicBezTo>
                  <a:cubicBezTo>
                    <a:pt x="2751" y="1586"/>
                    <a:pt x="1418" y="1469"/>
                    <a:pt x="92" y="1217"/>
                  </a:cubicBezTo>
                  <a:cubicBezTo>
                    <a:pt x="62" y="1308"/>
                    <a:pt x="62" y="1399"/>
                    <a:pt x="62" y="1460"/>
                  </a:cubicBezTo>
                  <a:cubicBezTo>
                    <a:pt x="31" y="1825"/>
                    <a:pt x="1" y="2281"/>
                    <a:pt x="1" y="2767"/>
                  </a:cubicBezTo>
                  <a:cubicBezTo>
                    <a:pt x="731" y="2823"/>
                    <a:pt x="1471" y="2852"/>
                    <a:pt x="2216" y="2852"/>
                  </a:cubicBezTo>
                  <a:cubicBezTo>
                    <a:pt x="5876" y="2852"/>
                    <a:pt x="9667" y="2160"/>
                    <a:pt x="13101" y="670"/>
                  </a:cubicBezTo>
                  <a:cubicBezTo>
                    <a:pt x="13010" y="426"/>
                    <a:pt x="12949" y="214"/>
                    <a:pt x="12858"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56"/>
            <p:cNvSpPr/>
            <p:nvPr/>
          </p:nvSpPr>
          <p:spPr>
            <a:xfrm>
              <a:off x="3662610" y="5250914"/>
              <a:ext cx="909403" cy="380833"/>
            </a:xfrm>
            <a:custGeom>
              <a:avLst/>
              <a:gdLst/>
              <a:ahLst/>
              <a:cxnLst/>
              <a:rect l="l" t="t" r="r" b="b"/>
              <a:pathLst>
                <a:path w="14287" h="5983" extrusionOk="0">
                  <a:moveTo>
                    <a:pt x="13101" y="1"/>
                  </a:moveTo>
                  <a:cubicBezTo>
                    <a:pt x="9667" y="1491"/>
                    <a:pt x="5876" y="2183"/>
                    <a:pt x="2216" y="2183"/>
                  </a:cubicBezTo>
                  <a:cubicBezTo>
                    <a:pt x="1471" y="2183"/>
                    <a:pt x="731" y="2154"/>
                    <a:pt x="1" y="2098"/>
                  </a:cubicBezTo>
                  <a:cubicBezTo>
                    <a:pt x="1" y="2280"/>
                    <a:pt x="1" y="2493"/>
                    <a:pt x="1" y="2675"/>
                  </a:cubicBezTo>
                  <a:cubicBezTo>
                    <a:pt x="3056" y="5081"/>
                    <a:pt x="6931" y="5983"/>
                    <a:pt x="10810" y="5983"/>
                  </a:cubicBezTo>
                  <a:cubicBezTo>
                    <a:pt x="11832" y="5983"/>
                    <a:pt x="12854" y="5920"/>
                    <a:pt x="13861" y="5806"/>
                  </a:cubicBezTo>
                  <a:cubicBezTo>
                    <a:pt x="14287" y="5198"/>
                    <a:pt x="14226" y="4499"/>
                    <a:pt x="14044" y="3770"/>
                  </a:cubicBezTo>
                  <a:cubicBezTo>
                    <a:pt x="13831" y="2979"/>
                    <a:pt x="13527" y="1368"/>
                    <a:pt x="13101"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6"/>
            <p:cNvSpPr/>
            <p:nvPr/>
          </p:nvSpPr>
          <p:spPr>
            <a:xfrm>
              <a:off x="3662610" y="5423092"/>
              <a:ext cx="880378" cy="355054"/>
            </a:xfrm>
            <a:custGeom>
              <a:avLst/>
              <a:gdLst/>
              <a:ahLst/>
              <a:cxnLst/>
              <a:rect l="l" t="t" r="r" b="b"/>
              <a:pathLst>
                <a:path w="13831" h="5578" extrusionOk="0">
                  <a:moveTo>
                    <a:pt x="1" y="1"/>
                  </a:moveTo>
                  <a:cubicBezTo>
                    <a:pt x="1" y="1977"/>
                    <a:pt x="274" y="4408"/>
                    <a:pt x="1764" y="5411"/>
                  </a:cubicBezTo>
                  <a:cubicBezTo>
                    <a:pt x="1929" y="5527"/>
                    <a:pt x="2327" y="5577"/>
                    <a:pt x="2879" y="5577"/>
                  </a:cubicBezTo>
                  <a:cubicBezTo>
                    <a:pt x="5074" y="5577"/>
                    <a:pt x="9700" y="4790"/>
                    <a:pt x="11764" y="4256"/>
                  </a:cubicBezTo>
                  <a:cubicBezTo>
                    <a:pt x="12858" y="3983"/>
                    <a:pt x="13496" y="3587"/>
                    <a:pt x="13831" y="3101"/>
                  </a:cubicBezTo>
                  <a:lnTo>
                    <a:pt x="13831" y="3101"/>
                  </a:lnTo>
                  <a:cubicBezTo>
                    <a:pt x="12813" y="3217"/>
                    <a:pt x="11778" y="3281"/>
                    <a:pt x="10743" y="3281"/>
                  </a:cubicBezTo>
                  <a:cubicBezTo>
                    <a:pt x="6896" y="3281"/>
                    <a:pt x="3043" y="2396"/>
                    <a:pt x="1"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56"/>
            <p:cNvSpPr/>
            <p:nvPr/>
          </p:nvSpPr>
          <p:spPr>
            <a:xfrm>
              <a:off x="3858020" y="4693645"/>
              <a:ext cx="238060" cy="233732"/>
            </a:xfrm>
            <a:custGeom>
              <a:avLst/>
              <a:gdLst/>
              <a:ahLst/>
              <a:cxnLst/>
              <a:rect l="l" t="t" r="r" b="b"/>
              <a:pathLst>
                <a:path w="3740" h="3672" extrusionOk="0">
                  <a:moveTo>
                    <a:pt x="2201" y="1003"/>
                  </a:moveTo>
                  <a:cubicBezTo>
                    <a:pt x="2293" y="1003"/>
                    <a:pt x="2435" y="1327"/>
                    <a:pt x="2493" y="1734"/>
                  </a:cubicBezTo>
                  <a:cubicBezTo>
                    <a:pt x="2554" y="2160"/>
                    <a:pt x="2493" y="2525"/>
                    <a:pt x="2372" y="2555"/>
                  </a:cubicBezTo>
                  <a:cubicBezTo>
                    <a:pt x="2280" y="2555"/>
                    <a:pt x="2128" y="2221"/>
                    <a:pt x="2068" y="1795"/>
                  </a:cubicBezTo>
                  <a:cubicBezTo>
                    <a:pt x="2037" y="1369"/>
                    <a:pt x="2068" y="1005"/>
                    <a:pt x="2189" y="1005"/>
                  </a:cubicBezTo>
                  <a:cubicBezTo>
                    <a:pt x="2193" y="1003"/>
                    <a:pt x="2197" y="1003"/>
                    <a:pt x="2201" y="1003"/>
                  </a:cubicBezTo>
                  <a:close/>
                  <a:moveTo>
                    <a:pt x="1277" y="1248"/>
                  </a:moveTo>
                  <a:cubicBezTo>
                    <a:pt x="1369" y="1248"/>
                    <a:pt x="1520" y="1582"/>
                    <a:pt x="1581" y="2008"/>
                  </a:cubicBezTo>
                  <a:cubicBezTo>
                    <a:pt x="1642" y="2433"/>
                    <a:pt x="1581" y="2798"/>
                    <a:pt x="1460" y="2798"/>
                  </a:cubicBezTo>
                  <a:cubicBezTo>
                    <a:pt x="1455" y="2799"/>
                    <a:pt x="1449" y="2800"/>
                    <a:pt x="1444" y="2800"/>
                  </a:cubicBezTo>
                  <a:cubicBezTo>
                    <a:pt x="1328" y="2800"/>
                    <a:pt x="1214" y="2476"/>
                    <a:pt x="1156" y="2069"/>
                  </a:cubicBezTo>
                  <a:cubicBezTo>
                    <a:pt x="1095" y="1643"/>
                    <a:pt x="1156" y="1278"/>
                    <a:pt x="1277" y="1248"/>
                  </a:cubicBezTo>
                  <a:close/>
                  <a:moveTo>
                    <a:pt x="1588" y="0"/>
                  </a:moveTo>
                  <a:cubicBezTo>
                    <a:pt x="1512" y="0"/>
                    <a:pt x="1427" y="34"/>
                    <a:pt x="1369" y="93"/>
                  </a:cubicBezTo>
                  <a:lnTo>
                    <a:pt x="61" y="2008"/>
                  </a:lnTo>
                  <a:cubicBezTo>
                    <a:pt x="1" y="2129"/>
                    <a:pt x="31" y="2251"/>
                    <a:pt x="122" y="2342"/>
                  </a:cubicBezTo>
                  <a:lnTo>
                    <a:pt x="2037" y="3619"/>
                  </a:lnTo>
                  <a:cubicBezTo>
                    <a:pt x="2073" y="3655"/>
                    <a:pt x="2119" y="3672"/>
                    <a:pt x="2164" y="3672"/>
                  </a:cubicBezTo>
                  <a:cubicBezTo>
                    <a:pt x="2234" y="3672"/>
                    <a:pt x="2304" y="3632"/>
                    <a:pt x="2341" y="3558"/>
                  </a:cubicBezTo>
                  <a:lnTo>
                    <a:pt x="3648" y="1643"/>
                  </a:lnTo>
                  <a:cubicBezTo>
                    <a:pt x="3739" y="1552"/>
                    <a:pt x="3709" y="1400"/>
                    <a:pt x="3587" y="1309"/>
                  </a:cubicBezTo>
                  <a:lnTo>
                    <a:pt x="1703" y="32"/>
                  </a:lnTo>
                  <a:cubicBezTo>
                    <a:pt x="1671" y="11"/>
                    <a:pt x="1631" y="0"/>
                    <a:pt x="1588"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56"/>
            <p:cNvSpPr/>
            <p:nvPr/>
          </p:nvSpPr>
          <p:spPr>
            <a:xfrm>
              <a:off x="3863813" y="4683970"/>
              <a:ext cx="238060" cy="233732"/>
            </a:xfrm>
            <a:custGeom>
              <a:avLst/>
              <a:gdLst/>
              <a:ahLst/>
              <a:cxnLst/>
              <a:rect l="l" t="t" r="r" b="b"/>
              <a:pathLst>
                <a:path w="3740" h="3672" extrusionOk="0">
                  <a:moveTo>
                    <a:pt x="2205" y="1003"/>
                  </a:moveTo>
                  <a:cubicBezTo>
                    <a:pt x="2321" y="1003"/>
                    <a:pt x="2435" y="1327"/>
                    <a:pt x="2493" y="1734"/>
                  </a:cubicBezTo>
                  <a:cubicBezTo>
                    <a:pt x="2554" y="2190"/>
                    <a:pt x="2493" y="2525"/>
                    <a:pt x="2372" y="2555"/>
                  </a:cubicBezTo>
                  <a:cubicBezTo>
                    <a:pt x="2281" y="2555"/>
                    <a:pt x="2129" y="2221"/>
                    <a:pt x="2068" y="1795"/>
                  </a:cubicBezTo>
                  <a:cubicBezTo>
                    <a:pt x="2037" y="1370"/>
                    <a:pt x="2068" y="1005"/>
                    <a:pt x="2189" y="1005"/>
                  </a:cubicBezTo>
                  <a:cubicBezTo>
                    <a:pt x="2195" y="1003"/>
                    <a:pt x="2200" y="1003"/>
                    <a:pt x="2205" y="1003"/>
                  </a:cubicBezTo>
                  <a:close/>
                  <a:moveTo>
                    <a:pt x="1293" y="1276"/>
                  </a:moveTo>
                  <a:cubicBezTo>
                    <a:pt x="1409" y="1276"/>
                    <a:pt x="1523" y="1600"/>
                    <a:pt x="1581" y="2008"/>
                  </a:cubicBezTo>
                  <a:cubicBezTo>
                    <a:pt x="1642" y="2433"/>
                    <a:pt x="1581" y="2798"/>
                    <a:pt x="1490" y="2828"/>
                  </a:cubicBezTo>
                  <a:cubicBezTo>
                    <a:pt x="1369" y="2828"/>
                    <a:pt x="1217" y="2494"/>
                    <a:pt x="1186" y="2069"/>
                  </a:cubicBezTo>
                  <a:cubicBezTo>
                    <a:pt x="1126" y="1643"/>
                    <a:pt x="1156" y="1278"/>
                    <a:pt x="1278" y="1278"/>
                  </a:cubicBezTo>
                  <a:cubicBezTo>
                    <a:pt x="1283" y="1277"/>
                    <a:pt x="1288" y="1276"/>
                    <a:pt x="1293" y="1276"/>
                  </a:cubicBezTo>
                  <a:close/>
                  <a:moveTo>
                    <a:pt x="1590" y="0"/>
                  </a:moveTo>
                  <a:cubicBezTo>
                    <a:pt x="1516" y="0"/>
                    <a:pt x="1438" y="34"/>
                    <a:pt x="1399" y="93"/>
                  </a:cubicBezTo>
                  <a:lnTo>
                    <a:pt x="62" y="2008"/>
                  </a:lnTo>
                  <a:cubicBezTo>
                    <a:pt x="1" y="2129"/>
                    <a:pt x="31" y="2251"/>
                    <a:pt x="153" y="2342"/>
                  </a:cubicBezTo>
                  <a:lnTo>
                    <a:pt x="2037" y="3619"/>
                  </a:lnTo>
                  <a:cubicBezTo>
                    <a:pt x="2073" y="3655"/>
                    <a:pt x="2119" y="3672"/>
                    <a:pt x="2164" y="3672"/>
                  </a:cubicBezTo>
                  <a:cubicBezTo>
                    <a:pt x="2234" y="3672"/>
                    <a:pt x="2305" y="3632"/>
                    <a:pt x="2341" y="3558"/>
                  </a:cubicBezTo>
                  <a:lnTo>
                    <a:pt x="3648" y="1643"/>
                  </a:lnTo>
                  <a:cubicBezTo>
                    <a:pt x="3740" y="1552"/>
                    <a:pt x="3709" y="1400"/>
                    <a:pt x="3588" y="1309"/>
                  </a:cubicBezTo>
                  <a:lnTo>
                    <a:pt x="1703" y="32"/>
                  </a:lnTo>
                  <a:cubicBezTo>
                    <a:pt x="1671" y="11"/>
                    <a:pt x="1631" y="0"/>
                    <a:pt x="1590"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6"/>
            <p:cNvSpPr/>
            <p:nvPr/>
          </p:nvSpPr>
          <p:spPr>
            <a:xfrm>
              <a:off x="2956460" y="3608004"/>
              <a:ext cx="332839" cy="25525"/>
            </a:xfrm>
            <a:custGeom>
              <a:avLst/>
              <a:gdLst/>
              <a:ahLst/>
              <a:cxnLst/>
              <a:rect l="l" t="t" r="r" b="b"/>
              <a:pathLst>
                <a:path w="5229" h="401" extrusionOk="0">
                  <a:moveTo>
                    <a:pt x="1428" y="0"/>
                  </a:moveTo>
                  <a:cubicBezTo>
                    <a:pt x="978" y="0"/>
                    <a:pt x="531" y="12"/>
                    <a:pt x="91" y="36"/>
                  </a:cubicBezTo>
                  <a:cubicBezTo>
                    <a:pt x="0" y="36"/>
                    <a:pt x="0" y="158"/>
                    <a:pt x="61" y="158"/>
                  </a:cubicBezTo>
                  <a:cubicBezTo>
                    <a:pt x="1763" y="158"/>
                    <a:pt x="3435" y="310"/>
                    <a:pt x="5107" y="401"/>
                  </a:cubicBezTo>
                  <a:cubicBezTo>
                    <a:pt x="5198" y="401"/>
                    <a:pt x="5228" y="219"/>
                    <a:pt x="5137" y="219"/>
                  </a:cubicBezTo>
                  <a:cubicBezTo>
                    <a:pt x="3913" y="85"/>
                    <a:pt x="2657" y="0"/>
                    <a:pt x="1428"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6"/>
            <p:cNvSpPr/>
            <p:nvPr/>
          </p:nvSpPr>
          <p:spPr>
            <a:xfrm>
              <a:off x="2817126" y="3440027"/>
              <a:ext cx="149074" cy="7702"/>
            </a:xfrm>
            <a:custGeom>
              <a:avLst/>
              <a:gdLst/>
              <a:ahLst/>
              <a:cxnLst/>
              <a:rect l="l" t="t" r="r" b="b"/>
              <a:pathLst>
                <a:path w="2342" h="121" extrusionOk="0">
                  <a:moveTo>
                    <a:pt x="2341" y="0"/>
                  </a:moveTo>
                  <a:lnTo>
                    <a:pt x="1" y="61"/>
                  </a:lnTo>
                  <a:cubicBezTo>
                    <a:pt x="106" y="105"/>
                    <a:pt x="311" y="121"/>
                    <a:pt x="559" y="121"/>
                  </a:cubicBezTo>
                  <a:cubicBezTo>
                    <a:pt x="1176" y="121"/>
                    <a:pt x="2060" y="22"/>
                    <a:pt x="234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6"/>
            <p:cNvSpPr/>
            <p:nvPr/>
          </p:nvSpPr>
          <p:spPr>
            <a:xfrm>
              <a:off x="2811334" y="3432325"/>
              <a:ext cx="158749" cy="24188"/>
            </a:xfrm>
            <a:custGeom>
              <a:avLst/>
              <a:gdLst/>
              <a:ahLst/>
              <a:cxnLst/>
              <a:rect l="l" t="t" r="r" b="b"/>
              <a:pathLst>
                <a:path w="2494" h="380" extrusionOk="0">
                  <a:moveTo>
                    <a:pt x="2164" y="0"/>
                  </a:moveTo>
                  <a:cubicBezTo>
                    <a:pt x="1891" y="0"/>
                    <a:pt x="1562" y="91"/>
                    <a:pt x="1368" y="91"/>
                  </a:cubicBezTo>
                  <a:cubicBezTo>
                    <a:pt x="1068" y="112"/>
                    <a:pt x="767" y="134"/>
                    <a:pt x="466" y="134"/>
                  </a:cubicBezTo>
                  <a:cubicBezTo>
                    <a:pt x="341" y="134"/>
                    <a:pt x="216" y="130"/>
                    <a:pt x="92" y="121"/>
                  </a:cubicBezTo>
                  <a:cubicBezTo>
                    <a:pt x="31" y="121"/>
                    <a:pt x="1" y="213"/>
                    <a:pt x="61" y="243"/>
                  </a:cubicBezTo>
                  <a:cubicBezTo>
                    <a:pt x="213" y="349"/>
                    <a:pt x="426" y="380"/>
                    <a:pt x="643" y="380"/>
                  </a:cubicBezTo>
                  <a:cubicBezTo>
                    <a:pt x="859" y="380"/>
                    <a:pt x="1080" y="349"/>
                    <a:pt x="1247" y="334"/>
                  </a:cubicBezTo>
                  <a:cubicBezTo>
                    <a:pt x="1551" y="304"/>
                    <a:pt x="2189" y="365"/>
                    <a:pt x="2463" y="182"/>
                  </a:cubicBezTo>
                  <a:cubicBezTo>
                    <a:pt x="2493" y="152"/>
                    <a:pt x="2493" y="91"/>
                    <a:pt x="2463" y="61"/>
                  </a:cubicBezTo>
                  <a:cubicBezTo>
                    <a:pt x="2382" y="16"/>
                    <a:pt x="2278" y="0"/>
                    <a:pt x="2164"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6"/>
            <p:cNvSpPr/>
            <p:nvPr/>
          </p:nvSpPr>
          <p:spPr>
            <a:xfrm>
              <a:off x="3244738" y="3440027"/>
              <a:ext cx="149011" cy="7702"/>
            </a:xfrm>
            <a:custGeom>
              <a:avLst/>
              <a:gdLst/>
              <a:ahLst/>
              <a:cxnLst/>
              <a:rect l="l" t="t" r="r" b="b"/>
              <a:pathLst>
                <a:path w="2341" h="121" extrusionOk="0">
                  <a:moveTo>
                    <a:pt x="2341" y="0"/>
                  </a:moveTo>
                  <a:lnTo>
                    <a:pt x="0" y="61"/>
                  </a:lnTo>
                  <a:cubicBezTo>
                    <a:pt x="105" y="105"/>
                    <a:pt x="310" y="121"/>
                    <a:pt x="559" y="121"/>
                  </a:cubicBezTo>
                  <a:cubicBezTo>
                    <a:pt x="1175" y="121"/>
                    <a:pt x="2059" y="22"/>
                    <a:pt x="234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56"/>
            <p:cNvSpPr/>
            <p:nvPr/>
          </p:nvSpPr>
          <p:spPr>
            <a:xfrm>
              <a:off x="3240855" y="3432325"/>
              <a:ext cx="158686" cy="24188"/>
            </a:xfrm>
            <a:custGeom>
              <a:avLst/>
              <a:gdLst/>
              <a:ahLst/>
              <a:cxnLst/>
              <a:rect l="l" t="t" r="r" b="b"/>
              <a:pathLst>
                <a:path w="2493" h="380" extrusionOk="0">
                  <a:moveTo>
                    <a:pt x="2139" y="0"/>
                  </a:moveTo>
                  <a:cubicBezTo>
                    <a:pt x="1873" y="0"/>
                    <a:pt x="1552" y="91"/>
                    <a:pt x="1338" y="91"/>
                  </a:cubicBezTo>
                  <a:cubicBezTo>
                    <a:pt x="1037" y="112"/>
                    <a:pt x="736" y="134"/>
                    <a:pt x="435" y="134"/>
                  </a:cubicBezTo>
                  <a:cubicBezTo>
                    <a:pt x="311" y="134"/>
                    <a:pt x="186" y="130"/>
                    <a:pt x="61" y="121"/>
                  </a:cubicBezTo>
                  <a:cubicBezTo>
                    <a:pt x="0" y="121"/>
                    <a:pt x="0" y="213"/>
                    <a:pt x="31" y="243"/>
                  </a:cubicBezTo>
                  <a:cubicBezTo>
                    <a:pt x="183" y="349"/>
                    <a:pt x="396" y="380"/>
                    <a:pt x="612" y="380"/>
                  </a:cubicBezTo>
                  <a:cubicBezTo>
                    <a:pt x="829" y="380"/>
                    <a:pt x="1049" y="349"/>
                    <a:pt x="1216" y="334"/>
                  </a:cubicBezTo>
                  <a:cubicBezTo>
                    <a:pt x="1551" y="304"/>
                    <a:pt x="2189" y="365"/>
                    <a:pt x="2432" y="182"/>
                  </a:cubicBezTo>
                  <a:cubicBezTo>
                    <a:pt x="2493" y="152"/>
                    <a:pt x="2493" y="91"/>
                    <a:pt x="2432" y="61"/>
                  </a:cubicBezTo>
                  <a:cubicBezTo>
                    <a:pt x="2352" y="16"/>
                    <a:pt x="2250" y="0"/>
                    <a:pt x="213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6"/>
            <p:cNvSpPr/>
            <p:nvPr/>
          </p:nvSpPr>
          <p:spPr>
            <a:xfrm>
              <a:off x="2851944" y="3476754"/>
              <a:ext cx="81348" cy="77465"/>
            </a:xfrm>
            <a:custGeom>
              <a:avLst/>
              <a:gdLst/>
              <a:ahLst/>
              <a:cxnLst/>
              <a:rect l="l" t="t" r="r" b="b"/>
              <a:pathLst>
                <a:path w="1278" h="1217" extrusionOk="0">
                  <a:moveTo>
                    <a:pt x="639" y="1"/>
                  </a:moveTo>
                  <a:cubicBezTo>
                    <a:pt x="274" y="1"/>
                    <a:pt x="1" y="274"/>
                    <a:pt x="1" y="609"/>
                  </a:cubicBezTo>
                  <a:cubicBezTo>
                    <a:pt x="1" y="943"/>
                    <a:pt x="274" y="1217"/>
                    <a:pt x="639" y="1217"/>
                  </a:cubicBezTo>
                  <a:cubicBezTo>
                    <a:pt x="974" y="1217"/>
                    <a:pt x="1278" y="943"/>
                    <a:pt x="1278" y="609"/>
                  </a:cubicBezTo>
                  <a:cubicBezTo>
                    <a:pt x="1278" y="274"/>
                    <a:pt x="974" y="1"/>
                    <a:pt x="63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6"/>
            <p:cNvSpPr/>
            <p:nvPr/>
          </p:nvSpPr>
          <p:spPr>
            <a:xfrm>
              <a:off x="3279555" y="3476754"/>
              <a:ext cx="81284" cy="77465"/>
            </a:xfrm>
            <a:custGeom>
              <a:avLst/>
              <a:gdLst/>
              <a:ahLst/>
              <a:cxnLst/>
              <a:rect l="l" t="t" r="r" b="b"/>
              <a:pathLst>
                <a:path w="1277" h="1217" extrusionOk="0">
                  <a:moveTo>
                    <a:pt x="639" y="1"/>
                  </a:moveTo>
                  <a:cubicBezTo>
                    <a:pt x="274" y="1"/>
                    <a:pt x="0" y="274"/>
                    <a:pt x="0" y="609"/>
                  </a:cubicBezTo>
                  <a:cubicBezTo>
                    <a:pt x="0" y="943"/>
                    <a:pt x="274" y="1217"/>
                    <a:pt x="639" y="1217"/>
                  </a:cubicBezTo>
                  <a:cubicBezTo>
                    <a:pt x="973" y="1217"/>
                    <a:pt x="1277" y="943"/>
                    <a:pt x="1277" y="609"/>
                  </a:cubicBezTo>
                  <a:cubicBezTo>
                    <a:pt x="1277" y="274"/>
                    <a:pt x="973" y="1"/>
                    <a:pt x="63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 name="Google Shape;3141;p76"/>
          <p:cNvGrpSpPr/>
          <p:nvPr/>
        </p:nvGrpSpPr>
        <p:grpSpPr>
          <a:xfrm flipH="1">
            <a:off x="10289" y="333909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11" name="Google Shape;1511;p56"/>
          <p:cNvSpPr/>
          <p:nvPr/>
        </p:nvSpPr>
        <p:spPr>
          <a:xfrm>
            <a:off x="2075953" y="136548"/>
            <a:ext cx="1268709" cy="1012700"/>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Rounded Rectangle 29"/>
          <p:cNvSpPr/>
          <p:nvPr/>
        </p:nvSpPr>
        <p:spPr>
          <a:xfrm>
            <a:off x="3295015" y="215265"/>
            <a:ext cx="4344670" cy="6800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smtClean="0">
                <a:solidFill>
                  <a:schemeClr val="bg1"/>
                </a:solidFill>
                <a:latin typeface="Calibri" panose="020F0502020204030204" pitchFamily="34" charset="0"/>
                <a:cs typeface="Calibri" panose="020F0502020204030204" pitchFamily="34" charset="0"/>
              </a:rPr>
              <a:t>BẠN MỚI </a:t>
            </a:r>
            <a:endParaRPr lang="en-US" sz="3200" b="1" dirty="0">
              <a:solidFill>
                <a:schemeClr val="bg1"/>
              </a:solidFill>
              <a:latin typeface="Calibri" panose="020F0502020204030204" pitchFamily="34" charset="0"/>
              <a:cs typeface="Calibri" panose="020F0502020204030204" pitchFamily="34" charset="0"/>
            </a:endParaRPr>
          </a:p>
        </p:txBody>
      </p:sp>
      <p:sp>
        <p:nvSpPr>
          <p:cNvPr id="31" name="Text Box 30"/>
          <p:cNvSpPr txBox="1"/>
          <p:nvPr/>
        </p:nvSpPr>
        <p:spPr>
          <a:xfrm>
            <a:off x="3750720" y="946176"/>
            <a:ext cx="3585720" cy="3647152"/>
          </a:xfrm>
          <a:prstGeom prst="rect">
            <a:avLst/>
          </a:prstGeom>
          <a:noFill/>
        </p:spPr>
        <p:txBody>
          <a:bodyPr wrap="square" rtlCol="0">
            <a:spAutoFit/>
          </a:bodyPr>
          <a:lstStyle/>
          <a:p>
            <a:pPr>
              <a:lnSpc>
                <a:spcPct val="110000"/>
              </a:lnSpc>
            </a:pPr>
            <a:r>
              <a:rPr lang="en-US" sz="3000" b="1" smtClean="0">
                <a:solidFill>
                  <a:schemeClr val="tx1"/>
                </a:solidFill>
                <a:latin typeface="Calibri" panose="020F0502020204030204" charset="0"/>
                <a:cs typeface="Calibri" panose="020F0502020204030204" charset="0"/>
              </a:rPr>
              <a:t>Bạn mới đến trường</a:t>
            </a:r>
          </a:p>
          <a:p>
            <a:pPr>
              <a:lnSpc>
                <a:spcPct val="110000"/>
              </a:lnSpc>
            </a:pPr>
            <a:r>
              <a:rPr lang="en-US" sz="3000" b="1" smtClean="0">
                <a:solidFill>
                  <a:schemeClr val="tx1"/>
                </a:solidFill>
                <a:latin typeface="Calibri" panose="020F0502020204030204" charset="0"/>
                <a:cs typeface="Calibri" panose="020F0502020204030204" charset="0"/>
              </a:rPr>
              <a:t>Hãy còn nhút nhát</a:t>
            </a:r>
          </a:p>
          <a:p>
            <a:pPr>
              <a:lnSpc>
                <a:spcPct val="110000"/>
              </a:lnSpc>
            </a:pPr>
            <a:r>
              <a:rPr lang="en-US" sz="3000" b="1" smtClean="0">
                <a:solidFill>
                  <a:schemeClr val="tx1"/>
                </a:solidFill>
                <a:latin typeface="Calibri" panose="020F0502020204030204" charset="0"/>
                <a:cs typeface="Calibri" panose="020F0502020204030204" charset="0"/>
              </a:rPr>
              <a:t>Em dạy bạn hát</a:t>
            </a:r>
          </a:p>
          <a:p>
            <a:pPr>
              <a:lnSpc>
                <a:spcPct val="110000"/>
              </a:lnSpc>
            </a:pPr>
            <a:r>
              <a:rPr lang="en-US" sz="3000" b="1" smtClean="0">
                <a:solidFill>
                  <a:schemeClr val="tx1"/>
                </a:solidFill>
                <a:latin typeface="Calibri" panose="020F0502020204030204" charset="0"/>
                <a:cs typeface="Calibri" panose="020F0502020204030204" charset="0"/>
              </a:rPr>
              <a:t>Em rủ bạn chơi</a:t>
            </a:r>
          </a:p>
          <a:p>
            <a:pPr>
              <a:lnSpc>
                <a:spcPct val="110000"/>
              </a:lnSpc>
            </a:pPr>
            <a:r>
              <a:rPr lang="en-US" sz="3000" b="1" smtClean="0">
                <a:solidFill>
                  <a:schemeClr val="tx1"/>
                </a:solidFill>
                <a:latin typeface="Calibri" panose="020F0502020204030204" charset="0"/>
                <a:cs typeface="Calibri" panose="020F0502020204030204" charset="0"/>
              </a:rPr>
              <a:t>Cô thấy cô cười</a:t>
            </a:r>
          </a:p>
          <a:p>
            <a:pPr>
              <a:lnSpc>
                <a:spcPct val="110000"/>
              </a:lnSpc>
            </a:pPr>
            <a:r>
              <a:rPr lang="en-US" sz="3000" b="1" smtClean="0">
                <a:solidFill>
                  <a:schemeClr val="tx1"/>
                </a:solidFill>
                <a:latin typeface="Calibri" panose="020F0502020204030204" charset="0"/>
                <a:cs typeface="Calibri" panose="020F0502020204030204" charset="0"/>
              </a:rPr>
              <a:t>Khen em đoàn kết.</a:t>
            </a:r>
          </a:p>
          <a:p>
            <a:pPr algn="r">
              <a:lnSpc>
                <a:spcPct val="110000"/>
              </a:lnSpc>
            </a:pPr>
            <a:r>
              <a:rPr lang="en-US" sz="3000" b="1" smtClean="0">
                <a:solidFill>
                  <a:srgbClr val="C00000"/>
                </a:solidFill>
                <a:latin typeface="Calibri" panose="020F0502020204030204" charset="0"/>
                <a:cs typeface="Calibri" panose="020F0502020204030204" charset="0"/>
              </a:rPr>
              <a:t>Nguyệt Mai</a:t>
            </a:r>
            <a:endParaRPr lang="en-US" sz="3000" b="1" dirty="0">
              <a:solidFill>
                <a:srgbClr val="C00000"/>
              </a:solidFill>
              <a:latin typeface="Calibri" panose="020F0502020204030204" charset="0"/>
              <a:cs typeface="Calibri" panose="020F0502020204030204" charset="0"/>
            </a:endParaRPr>
          </a:p>
        </p:txBody>
      </p:sp>
      <p:graphicFrame>
        <p:nvGraphicFramePr>
          <p:cNvPr id="36" name="Object 35"/>
          <p:cNvGraphicFramePr/>
          <p:nvPr/>
        </p:nvGraphicFramePr>
        <p:xfrm>
          <a:off x="267335" y="136525"/>
          <a:ext cx="1050925" cy="837565"/>
        </p:xfrm>
        <a:graphic>
          <a:graphicData uri="http://schemas.openxmlformats.org/presentationml/2006/ole">
            <mc:AlternateContent xmlns:mc="http://schemas.openxmlformats.org/markup-compatibility/2006">
              <mc:Choice xmlns:v="urn:schemas-microsoft-com:vml" Requires="v">
                <p:oleObj spid="_x0000_s8202" r:id="rId4" imgW="1358900" imgH="1098550" progId="Paint.Picture">
                  <p:embed/>
                </p:oleObj>
              </mc:Choice>
              <mc:Fallback>
                <p:oleObj r:id="rId4" imgW="1358900" imgH="1098550" progId="Paint.Picture">
                  <p:embed/>
                  <p:pic>
                    <p:nvPicPr>
                      <p:cNvPr id="36" name="Object 35"/>
                      <p:cNvPicPr/>
                      <p:nvPr/>
                    </p:nvPicPr>
                    <p:blipFill>
                      <a:blip r:embed="rId5"/>
                      <a:stretch>
                        <a:fillRect/>
                      </a:stretch>
                    </p:blipFill>
                    <p:spPr>
                      <a:xfrm>
                        <a:off x="267335" y="136525"/>
                        <a:ext cx="1050925" cy="837565"/>
                      </a:xfrm>
                      <a:prstGeom prst="rect">
                        <a:avLst/>
                      </a:prstGeom>
                    </p:spPr>
                  </p:pic>
                </p:oleObj>
              </mc:Fallback>
            </mc:AlternateContent>
          </a:graphicData>
        </a:graphic>
      </p:graphicFrame>
    </p:spTree>
    <p:extLst>
      <p:ext uri="{BB962C8B-B14F-4D97-AF65-F5344CB8AC3E}">
        <p14:creationId xmlns:p14="http://schemas.microsoft.com/office/powerpoint/2010/main" val="3671803815"/>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3" name="Rectangles 12"/>
          <p:cNvSpPr/>
          <p:nvPr/>
        </p:nvSpPr>
        <p:spPr>
          <a:xfrm>
            <a:off x="0" y="269240"/>
            <a:ext cx="9144635" cy="1671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45097" y="1128588"/>
            <a:ext cx="8854440" cy="917623"/>
          </a:xfrm>
          <a:prstGeom prst="roundRect">
            <a:avLst/>
          </a:prstGeom>
          <a:solidFill>
            <a:srgbClr val="98DAED"/>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Calibri" panose="020F0502020204030204" charset="0"/>
                <a:cs typeface="Calibri" panose="020F0502020204030204" charset="0"/>
              </a:rPr>
              <a:t>Nghe</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và</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hát</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bài</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hát</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Lớp</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chúng</a:t>
            </a:r>
            <a:r>
              <a:rPr lang="en-US" sz="3600" b="1" dirty="0">
                <a:solidFill>
                  <a:schemeClr val="tx1"/>
                </a:solidFill>
                <a:latin typeface="Calibri" panose="020F0502020204030204" charset="0"/>
                <a:cs typeface="Calibri" panose="020F0502020204030204" charset="0"/>
              </a:rPr>
              <a:t> ta </a:t>
            </a:r>
            <a:r>
              <a:rPr lang="en-US" sz="3600" b="1" dirty="0" err="1">
                <a:solidFill>
                  <a:schemeClr val="tx1"/>
                </a:solidFill>
                <a:latin typeface="Calibri" panose="020F0502020204030204" charset="0"/>
                <a:cs typeface="Calibri" panose="020F0502020204030204" charset="0"/>
              </a:rPr>
              <a:t>đoàn</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kết</a:t>
            </a:r>
            <a:r>
              <a:rPr lang="en-US" sz="3600" b="1" dirty="0">
                <a:solidFill>
                  <a:schemeClr val="tx1"/>
                </a:solidFill>
                <a:latin typeface="Calibri" panose="020F0502020204030204" charset="0"/>
                <a:cs typeface="Calibri" panose="020F0502020204030204" charset="0"/>
              </a:rPr>
              <a:t>”</a:t>
            </a:r>
          </a:p>
        </p:txBody>
      </p:sp>
      <p:pic>
        <p:nvPicPr>
          <p:cNvPr id="106" name="Picture 105"/>
          <p:cNvPicPr/>
          <p:nvPr/>
        </p:nvPicPr>
        <p:blipFill>
          <a:blip r:embed="rId4"/>
          <a:stretch>
            <a:fillRect/>
          </a:stretch>
        </p:blipFill>
        <p:spPr>
          <a:xfrm>
            <a:off x="1127760" y="2445385"/>
            <a:ext cx="7073265" cy="2404110"/>
          </a:xfrm>
          <a:prstGeom prst="rect">
            <a:avLst/>
          </a:prstGeom>
          <a:noFill/>
          <a:ln w="9525">
            <a:noFill/>
          </a:ln>
        </p:spPr>
      </p:pic>
      <p:graphicFrame>
        <p:nvGraphicFramePr>
          <p:cNvPr id="3" name="Object 2"/>
          <p:cNvGraphicFramePr/>
          <p:nvPr/>
        </p:nvGraphicFramePr>
        <p:xfrm>
          <a:off x="709295" y="295910"/>
          <a:ext cx="789305" cy="628015"/>
        </p:xfrm>
        <a:graphic>
          <a:graphicData uri="http://schemas.openxmlformats.org/presentationml/2006/ole">
            <mc:AlternateContent xmlns:mc="http://schemas.openxmlformats.org/markup-compatibility/2006">
              <mc:Choice xmlns:v="urn:schemas-microsoft-com:vml" Requires="v">
                <p:oleObj spid="_x0000_s3086" r:id="rId5" imgW="1511300" imgH="1117600" progId="Paint.Picture">
                  <p:embed/>
                </p:oleObj>
              </mc:Choice>
              <mc:Fallback>
                <p:oleObj r:id="rId5" imgW="1511300" imgH="1117600" progId="Paint.Picture">
                  <p:embed/>
                  <p:pic>
                    <p:nvPicPr>
                      <p:cNvPr id="0" name="Picture 3"/>
                      <p:cNvPicPr/>
                      <p:nvPr/>
                    </p:nvPicPr>
                    <p:blipFill>
                      <a:blip r:embed="rId6"/>
                      <a:stretch>
                        <a:fillRect/>
                      </a:stretch>
                    </p:blipFill>
                    <p:spPr>
                      <a:xfrm>
                        <a:off x="709295" y="295910"/>
                        <a:ext cx="789305" cy="628015"/>
                      </a:xfrm>
                      <a:prstGeom prst="rect">
                        <a:avLst/>
                      </a:prstGeom>
                    </p:spPr>
                  </p:pic>
                </p:oleObj>
              </mc:Fallback>
            </mc:AlternateContent>
          </a:graphicData>
        </a:graphic>
      </p:graphicFrame>
      <p:sp>
        <p:nvSpPr>
          <p:cNvPr id="10" name="Text Box 9"/>
          <p:cNvSpPr txBox="1"/>
          <p:nvPr/>
        </p:nvSpPr>
        <p:spPr>
          <a:xfrm>
            <a:off x="1498600" y="313055"/>
            <a:ext cx="2570480" cy="583565"/>
          </a:xfrm>
          <a:prstGeom prst="rect">
            <a:avLst/>
          </a:prstGeom>
          <a:noFill/>
        </p:spPr>
        <p:txBody>
          <a:bodyPr wrap="none" rtlCol="0">
            <a:spAutoFit/>
          </a:bodyPr>
          <a:lstStyle/>
          <a:p>
            <a:r>
              <a:rPr lang="en-US" sz="3200" dirty="0">
                <a:ln w="3175">
                  <a:solidFill>
                    <a:schemeClr val="accent1">
                      <a:lumMod val="50000"/>
                    </a:schemeClr>
                  </a:solidFill>
                </a:ln>
                <a:solidFill>
                  <a:srgbClr val="FDCC08"/>
                </a:solidFill>
                <a:effectLst>
                  <a:outerShdw blurRad="38100" dist="25400" dir="5400000" algn="ctr" rotWithShape="0">
                    <a:srgbClr val="6E747A">
                      <a:alpha val="43000"/>
                    </a:srgbClr>
                  </a:outerShdw>
                </a:effectLst>
                <a:latin typeface="Calibri" panose="020F0502020204030204" charset="0"/>
                <a:cs typeface="Calibri" panose="020F0502020204030204" charset="0"/>
              </a:rPr>
              <a:t>HOẠT ĐỘNG 5</a:t>
            </a:r>
          </a:p>
        </p:txBody>
      </p:sp>
      <p:grpSp>
        <p:nvGrpSpPr>
          <p:cNvPr id="2927" name="Google Shape;2927;p73"/>
          <p:cNvGrpSpPr/>
          <p:nvPr/>
        </p:nvGrpSpPr>
        <p:grpSpPr>
          <a:xfrm>
            <a:off x="6327804" y="109080"/>
            <a:ext cx="1309833" cy="826872"/>
            <a:chOff x="7204739" y="2448420"/>
            <a:chExt cx="1309833" cy="826872"/>
          </a:xfrm>
        </p:grpSpPr>
        <p:grpSp>
          <p:nvGrpSpPr>
            <p:cNvPr id="2928" name="Google Shape;2928;p73"/>
            <p:cNvGrpSpPr/>
            <p:nvPr/>
          </p:nvGrpSpPr>
          <p:grpSpPr>
            <a:xfrm rot="1425396">
              <a:off x="7297065" y="2612186"/>
              <a:ext cx="556524" cy="575387"/>
              <a:chOff x="3610557" y="2780704"/>
              <a:chExt cx="325017" cy="336052"/>
            </a:xfrm>
          </p:grpSpPr>
          <p:sp>
            <p:nvSpPr>
              <p:cNvPr id="2929" name="Google Shape;2929;p73"/>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73"/>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73"/>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2" name="Google Shape;2932;p73"/>
            <p:cNvGrpSpPr/>
            <p:nvPr/>
          </p:nvGrpSpPr>
          <p:grpSpPr>
            <a:xfrm rot="-842945">
              <a:off x="8123836" y="2485690"/>
              <a:ext cx="351858" cy="363795"/>
              <a:chOff x="3610557" y="2780704"/>
              <a:chExt cx="325017" cy="336052"/>
            </a:xfrm>
          </p:grpSpPr>
          <p:sp>
            <p:nvSpPr>
              <p:cNvPr id="2933" name="Google Shape;2933;p73"/>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73"/>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73"/>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 name="Google Shape;2927;p73"/>
          <p:cNvGrpSpPr/>
          <p:nvPr/>
        </p:nvGrpSpPr>
        <p:grpSpPr>
          <a:xfrm>
            <a:off x="7397144" y="97015"/>
            <a:ext cx="1309833" cy="826872"/>
            <a:chOff x="7204739" y="2448420"/>
            <a:chExt cx="1309833" cy="826872"/>
          </a:xfrm>
        </p:grpSpPr>
        <p:grpSp>
          <p:nvGrpSpPr>
            <p:cNvPr id="19" name="Google Shape;2928;p73"/>
            <p:cNvGrpSpPr/>
            <p:nvPr/>
          </p:nvGrpSpPr>
          <p:grpSpPr>
            <a:xfrm rot="1425396">
              <a:off x="7297065" y="2612186"/>
              <a:ext cx="556524" cy="575387"/>
              <a:chOff x="3610557" y="2780704"/>
              <a:chExt cx="325017" cy="336052"/>
            </a:xfrm>
          </p:grpSpPr>
          <p:sp>
            <p:nvSpPr>
              <p:cNvPr id="20" name="Google Shape;2929;p73"/>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930;p73"/>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931;p73"/>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932;p73"/>
            <p:cNvGrpSpPr/>
            <p:nvPr/>
          </p:nvGrpSpPr>
          <p:grpSpPr>
            <a:xfrm rot="-842945">
              <a:off x="8123836" y="2485690"/>
              <a:ext cx="351858" cy="363795"/>
              <a:chOff x="3610557" y="2780704"/>
              <a:chExt cx="325017" cy="336052"/>
            </a:xfrm>
          </p:grpSpPr>
          <p:sp>
            <p:nvSpPr>
              <p:cNvPr id="24" name="Google Shape;2933;p73"/>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934;p73"/>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935;p73"/>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p:bldP spid="1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pic>
        <p:nvPicPr>
          <p:cNvPr id="2" name="Lớp Chúng Ta Đoàn Kết">
            <a:hlinkClick r:id="" action="ppaction://media"/>
          </p:cNvPr>
          <p:cNvPicPr>
            <a:picLocks noChangeAspect="1"/>
          </p:cNvPicPr>
          <p:nvPr>
            <a:videoFile r:link="rId1"/>
            <p:extLst>
              <p:ext uri="{DAA4B4D4-6D71-4841-9C94-3DE7FCFB9230}">
                <p14:media xmlns:p14="http://schemas.microsoft.com/office/powerpoint/2010/main" r:embed="rId2">
                  <p14:trim st="6898"/>
                </p14:media>
              </p:ext>
            </p:extLst>
          </p:nvPr>
        </p:nvPicPr>
        <p:blipFill>
          <a:blip r:embed="rId5"/>
          <a:stretch>
            <a:fillRect/>
          </a:stretch>
        </p:blipFill>
        <p:spPr>
          <a:xfrm>
            <a:off x="0" y="0"/>
            <a:ext cx="9144000" cy="5143500"/>
          </a:xfrm>
          <a:prstGeom prst="rect">
            <a:avLst/>
          </a:prstGeom>
        </p:spPr>
      </p:pic>
    </p:spTree>
  </p:cSld>
  <p:clrMapOvr>
    <a:masterClrMapping/>
  </p:clrMapOvr>
  <p:transition>
    <p:newsfla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959</Words>
  <Application>Microsoft Office PowerPoint</Application>
  <PresentationFormat>On-screen Show (16:9)</PresentationFormat>
  <Paragraphs>125</Paragraphs>
  <Slides>36</Slides>
  <Notes>26</Notes>
  <HiddenSlides>0</HiddenSlides>
  <MMClips>3</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8" baseType="lpstr">
      <vt:lpstr>VNI-Avo</vt:lpstr>
      <vt:lpstr>Coiny</vt:lpstr>
      <vt:lpstr>Patrick Hand</vt:lpstr>
      <vt:lpstr>Lato</vt:lpstr>
      <vt:lpstr>Trebuchet MS</vt:lpstr>
      <vt:lpstr>Times New Roman</vt:lpstr>
      <vt:lpstr>Arial</vt:lpstr>
      <vt:lpstr>iCiel Cadena</vt:lpstr>
      <vt:lpstr>Roboto Condensed Light</vt:lpstr>
      <vt:lpstr>Calibri</vt:lpstr>
      <vt:lpstr>End of Course Jeopardy by Slidesgo</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Trịnh Thị Thanh Loan</dc:creator>
  <cp:lastModifiedBy>Trịnh Thị Thanh Loan</cp:lastModifiedBy>
  <cp:revision>52</cp:revision>
  <dcterms:created xsi:type="dcterms:W3CDTF">2021-08-31T06:43:00Z</dcterms:created>
  <dcterms:modified xsi:type="dcterms:W3CDTF">2021-12-02T16:07:10Z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99EC77D26ED74803BB98D51B30987169</vt:lpwstr>
  </property>
  <property fmtid="{D5CDD505-2E9C-101B-9397-08002B2CF9AE}" pid="3" name="KSOProductBuildVer">
    <vt:lpwstr>1033-11.2.0.10258</vt:lpwstr>
  </property>
</Properties>
</file>